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9" r:id="rId5"/>
    <p:sldId id="263" r:id="rId6"/>
    <p:sldId id="271" r:id="rId7"/>
    <p:sldId id="268" r:id="rId8"/>
    <p:sldId id="264" r:id="rId9"/>
    <p:sldId id="272" r:id="rId10"/>
    <p:sldId id="267" r:id="rId11"/>
    <p:sldId id="265" r:id="rId12"/>
    <p:sldId id="273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9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8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2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3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7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6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9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582 -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 </a:t>
            </a: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ampandehananay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Arovy re ny olonao,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lalanay mba hazavao.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4. Mba tano mafy izahay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Ambara- pahafatinay,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6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ento ao an-danitrao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lzahay ho faly Aminao: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Arovy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lalanay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hazavao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Tahio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Aty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pandehananay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6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hadalanay avelao,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fonay koa ovay ho vao: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Arovy re ny olonao,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lalanay mba hazavao.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1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Ny aizim-be alehanay,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Mamely koa ny rafinay,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fantantray izay hanjo,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be ny tahotra ao am-po: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4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Arovy re ny olonao,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lalanay mba hazavao.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Mikasa mafy izahay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tsara, nefa fantatray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raha tsy ambininao,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misy azonay atao: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5656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77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582 - Ry Jeso ô tahio izahay aty ampandehananay</vt:lpstr>
      <vt:lpstr>1 Ry Jeso ô!  Tahio izahay  Aty am-pandehananay, </vt:lpstr>
      <vt:lpstr>Ny hadalanay avelao,  Ny fonay koa ovay ho vao: </vt:lpstr>
      <vt:lpstr>Fiv : Arovy re ny olonao,  Ny lalanay mba hazavao.</vt:lpstr>
      <vt:lpstr>2. Ny aizim-be alehanay,  Mamely koa ny rafinay, </vt:lpstr>
      <vt:lpstr>Tsy fantantray izay hanjo,  Ka be ny tahotra ao am-po: </vt:lpstr>
      <vt:lpstr>Fiv : Arovy re ny olonao,  Ny lalanay mba hazavao.</vt:lpstr>
      <vt:lpstr>3. Mikasa mafy izahay  Ho tsara, nefa fantatray </vt:lpstr>
      <vt:lpstr>Fa raha tsy ambininao,  Tsy misy azonay atao: </vt:lpstr>
      <vt:lpstr>Fiv : Arovy re ny olonao,  Ny lalanay mba hazavao.</vt:lpstr>
      <vt:lpstr>4. Mba tano mafy izahay  Ambara- pahafatinay, </vt:lpstr>
      <vt:lpstr>Dia ento ao an-danitrao  lzahay ho faly Aminao: </vt:lpstr>
      <vt:lpstr>Fiv : Arovy re ny olonao,  Ny lalanay mba hazavao.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14</cp:revision>
  <dcterms:created xsi:type="dcterms:W3CDTF">2015-02-15T12:43:03Z</dcterms:created>
  <dcterms:modified xsi:type="dcterms:W3CDTF">2023-06-16T16:23:52Z</dcterms:modified>
</cp:coreProperties>
</file>