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8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24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8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5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54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9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5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964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77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108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9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6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584 -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Arovy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fanahinay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Andriamanitra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67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Arovy ny fanahinay,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Andriamanitra!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35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Tariho ny fanahinay (in-2)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Hanaraka Anao.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(in-3)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57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Hianao no hiankinanay,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tsara Hianao;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25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mamelà ny helokay (in-2)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diso izahay. (in-3)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77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lzahay hiantso 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Andriamanitra!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54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henoy ny fivavaka (in-2)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Ataonay Aminao.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(in-3)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72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Mitsinjova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mpanota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Mahantra indrindra,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43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Jeso, Ilay Mpanavotra (in-2)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maty nisolo. (in-3)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8135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54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584 - Arovy ny fanahinay Andriamanitra</vt:lpstr>
      <vt:lpstr>1 Arovy ny fanahinay,  Andriamanitra! </vt:lpstr>
      <vt:lpstr>Tariho ny fanahinay (in-2)  Hanaraka Anao.  (in-3) </vt:lpstr>
      <vt:lpstr>2. Hianao no hiankinanay,  Fa tsara Hianao; </vt:lpstr>
      <vt:lpstr>Ka mamelà ny helokay (in-2)  Fa diso izahay. (in-3) </vt:lpstr>
      <vt:lpstr>3. lzahay hiantso Anao,  Andriamanitra! </vt:lpstr>
      <vt:lpstr>Ka henoy ny fivavaka (in-2)  Ataonay Aminao.  (in-3) </vt:lpstr>
      <vt:lpstr>4. Mitsinjova  ny mpanota  Mahantra indrindra, </vt:lpstr>
      <vt:lpstr>Fa Jeso, Ilay Mpanavotra (in-2)  No maty nisolo. (in-3)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2016-02-12T18:51:42Z</dcterms:modified>
</cp:coreProperties>
</file>