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9" r:id="rId4"/>
    <p:sldId id="263" r:id="rId5"/>
    <p:sldId id="268" r:id="rId6"/>
    <p:sldId id="264" r:id="rId7"/>
    <p:sldId id="267" r:id="rId8"/>
    <p:sldId id="265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242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76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764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466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108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854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81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477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829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837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934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28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01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585 -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Mahantra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aho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Tompo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ô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tsarovinao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752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Mahantra aho, Tompo ô!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mba tsarovinao,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1156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Maniry ho madio fo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mendrika 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7609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Manolo-tena aho izao,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Jeso Tompo ô!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4124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aza dia lavinao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atolotro.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608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lzaho voasoratrao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amim-bokinao,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465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isan'ny mpianatrao,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Hianatra Aminao.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84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Ataovy izay hahaizako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Hanaraka Anao.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0064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Amin‘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fahadiovam-po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voninahitrao.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9038374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45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Inserat LT Std</vt:lpstr>
      <vt:lpstr>1_Thème Office</vt:lpstr>
      <vt:lpstr>585 - Mahantra aho Tompo ô ka mba tsarovinao</vt:lpstr>
      <vt:lpstr>1 Mahantra aho, Tompo ô!  Ka mba tsarovinao, </vt:lpstr>
      <vt:lpstr>Maniry ho madio fo  Sy mendrika Anao.</vt:lpstr>
      <vt:lpstr>2. Manolo-tena aho izao,  Ry Jeso Tompo ô! </vt:lpstr>
      <vt:lpstr>Ka aza dia lavinao  Izay atolotro.</vt:lpstr>
      <vt:lpstr>3. lzaho voasoratrao  Ao amim-bokinao, </vt:lpstr>
      <vt:lpstr>Ho isan'ny mpianatrao,  Hianatra Aminao.</vt:lpstr>
      <vt:lpstr>4. Ataovy izay hahaizako  Hanaraka Anao. </vt:lpstr>
      <vt:lpstr>Amin‘ ny fahadiovam-po  Ho voninahitrao.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14</cp:revision>
  <dcterms:created xsi:type="dcterms:W3CDTF">2015-02-15T12:43:03Z</dcterms:created>
  <dcterms:modified xsi:type="dcterms:W3CDTF">2016-02-12T18:33:21Z</dcterms:modified>
</cp:coreProperties>
</file>