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4" r:id="rId5"/>
    <p:sldId id="275" r:id="rId6"/>
    <p:sldId id="263" r:id="rId7"/>
    <p:sldId id="270" r:id="rId8"/>
    <p:sldId id="271" r:id="rId9"/>
    <p:sldId id="272" r:id="rId10"/>
    <p:sldId id="264" r:id="rId11"/>
    <p:sldId id="268" r:id="rId12"/>
    <p:sldId id="269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774" y="804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2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3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8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0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1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586 -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Kristy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antenaiko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45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Finoa-marina ao am-po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aoka mba homenao,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7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hanandramako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tsirom-pamonjenao,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36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hitiavako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ireo rahalahinao;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avy ny fotoako,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mba vonjeo!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reseo ny rafiko.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5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002921" y="2766219"/>
            <a:ext cx="11149842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saotra, dera,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be fiantra,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ho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KristyÔ,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rnahantra,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2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Anao, Fanahy Masina,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te na Mpampionona!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mba omeonao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aim-baovao,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Haharitra ho olonao!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45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Jesosy Kristy Tompo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antenaiko;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0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Mpamonjy toa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Heriko sy Aiko,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7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mba misy olona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Mahafaka ny heloko,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4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zakako nyentako,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anefa tokiko.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otako dia lehibe,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dia ory!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87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 Ô, vonjeo re!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heloko esory.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5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Rainao tsara ilazao,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no navotanao,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6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havela heloka,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azoko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fiadanana ao 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71001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80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Inserat LT Std</vt:lpstr>
      <vt:lpstr>1_Thème Office</vt:lpstr>
      <vt:lpstr>586 - Jesosy Kristy Tompo ô hianao no antenaiko</vt:lpstr>
      <vt:lpstr>1 Jesosy Kristy Tompo ô!  Hianao no antenaiko; </vt:lpstr>
      <vt:lpstr>Tsy misy Mpamonjy toa Anao,  Ry Heriko sy Aiko, </vt:lpstr>
      <vt:lpstr>Fa tsy mba misy olona  Mahafaka ny heloko, </vt:lpstr>
      <vt:lpstr>Tsy zakako nyentako,  Ry Jeso ô!  Hianao anefa tokiko.</vt:lpstr>
      <vt:lpstr>2. Ny otako dia lehibe,  Ny foko dia ory! </vt:lpstr>
      <vt:lpstr>Mpamonjy Ô, vonjeo re!  Ny heloko esory.</vt:lpstr>
      <vt:lpstr>Ny Rainao tsara ilazao,  Fa izaho no navotanao, </vt:lpstr>
      <vt:lpstr>Ka mba havela heloka,  Dia azoko  Ny fiadanana ao am-po.</vt:lpstr>
      <vt:lpstr>3. Finoa-marina ao am-po  No aoka mba homenao, </vt:lpstr>
      <vt:lpstr>Mba hanandramako tokoa  Ny tsirom-pamonjenao, </vt:lpstr>
      <vt:lpstr>Mba hitiavako Anao  Sy ireo rahalahinao;  Raha avy ny fotoako,  O, mba vonjeo!  Ka mba reseo ny rafiko.</vt:lpstr>
      <vt:lpstr>4. Ny saotra, dera,  ho Anao,  Ry Raiko be fiantra, </vt:lpstr>
      <vt:lpstr>Sy ho Anao,  ry KristyÔ,  Mpamonjy  ny rnahantra, </vt:lpstr>
      <vt:lpstr>Anao, Fanahy Masina,  Izay te na Mpampionona!  Izaho mba omeonao  Ny aim-baovao,  Haharitra ho olonao!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2016-02-12T18:50:33Z</dcterms:modified>
</cp:coreProperties>
</file>