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4" r:id="rId5"/>
    <p:sldId id="267" r:id="rId6"/>
    <p:sldId id="263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7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0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5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587 - Jehovah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itokiako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Jehovah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itokiako,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mampitombo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fifaliako;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saiko miankina Aminy,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ilaiko omen'ny teniny,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tena aiko ny toroheviny.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Ampio aho, Jehovah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mitalaho izao ny zanakao,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5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hery hitanako ny to,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 very ny rakitra ao am-po;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irery no iankinako.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8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Kristy Tompo, mba mamonje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mpanompo mazoto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05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Mpiasa tsara ankasitrahanao,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manambara ny fitiavanao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hiafara eo anatrehanao.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1298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587 - Jehovah Tompo no itokiako</vt:lpstr>
      <vt:lpstr>1 Jehovah Tompo  no itokiako,  Fa mampitombo  ny fifaliako; </vt:lpstr>
      <vt:lpstr>Ny fo sy saiko miankina Aminy,  Izay ilaiko omen'ny teniny,  Ka tena aiko ny toroheviny.</vt:lpstr>
      <vt:lpstr>2. Ampio aho, Jehovah Tompo ô! Fa mitalaho izao ny zanakao, </vt:lpstr>
      <vt:lpstr>Omeo hery hitanako ny to,  Mba tsy ho very ny rakitra ao am-po; Hianao irery no iankinako. </vt:lpstr>
      <vt:lpstr>3. Ry Kristy Tompo, mba mamonje anay Mba ho mpanompo mazoto izahay, </vt:lpstr>
      <vt:lpstr>Mpiasa tsara ankasitrahanao,  Izay manambara ny fitiavanao  Ka hiafara eo anatrehanao.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2016-02-12T18:45:29Z</dcterms:modified>
</cp:coreProperties>
</file>