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5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0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0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9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8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8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4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588 -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Mpamindra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tsitoha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89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Tompo Mpamindra fo!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 sy Tsitoha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nidina taty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 ny mania;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Mivavaka Aminao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3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mitalaho izahay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gadranay tapaho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hanafaka anay'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2.Tompo ô! Manjakà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olonao;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Faingàna, iantrao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izay narovanao;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Miondreha, mijere,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miandrandra 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herinao anie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Hatafinao ireo.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4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Tompo Mpanova fo,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Mpampionona tokoa.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Midina ka ampio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hahery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16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Toky mamy loatra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omena anay: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Hatrany ankoatra,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Arovinao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48860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588 - Tompo Mpamindra fo mahery sy tsitoha</vt:lpstr>
      <vt:lpstr>1 Tompo Mpamindra fo!  Mahery sy Tsitoha  'Zay nidina taty  Hamonjy ny mania;  Mivavaka Aminao </vt:lpstr>
      <vt:lpstr>sy mitalaho izahay  Ny gadranay tapaho  hanafaka anay' </vt:lpstr>
      <vt:lpstr>2.Tompo ô! Manjakà  Amin'ny olonao;  Faingàna, iantrao  Ireo izay narovanao; </vt:lpstr>
      <vt:lpstr>Miondreha, mijere,  Izahay miandrandra Anao;  Ny herinao anie  Hatafinao ireo. </vt:lpstr>
      <vt:lpstr>3. Tompo Mpanova fo,  Mpampionona tokoa.  Midina ka ampio  Izahay hahery izao.</vt:lpstr>
      <vt:lpstr>Toky mamy loatra  No omena anay:  Hatrany ankoatra,  Arovinao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2016-02-12T18:44:50Z</dcterms:modified>
</cp:coreProperties>
</file>