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6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1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9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2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4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8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8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nanetry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7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Jesosy Tompoko,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nanetry tena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Naka ny tarehinay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Hanavotanao anay;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26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omeo anay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Masinao,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Hanarahanay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0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Zanak'i Davida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midira ao am-po,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ka diovinao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ho tempolinao;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manasa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Honina ao am-po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mba ekeonao!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136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589 - Ry Jesosy Tompoko, izay nanetry tena ô</vt:lpstr>
      <vt:lpstr>1 Ry Jesosy Tompoko,  Izay nanetry tena ô!  Naka ny tarehinay  Hanavotanao anay; </vt:lpstr>
      <vt:lpstr>Mba omeo anay izao  Ny Fanahy Masinao,  Hanarahanay Anao. </vt:lpstr>
      <vt:lpstr>2. Zanak'i Davida ô! Mba midira ao am-po,  Raiso ka diovinao  Izy ho tempolinao; </vt:lpstr>
      <vt:lpstr>Izahay manasa Anao  Honina ao am-po izao,  Koa mba ekeonao!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2016-02-12T18:44:00Z</dcterms:modified>
</cp:coreProperties>
</file>