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55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70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66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2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52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64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72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614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5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05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207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23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07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590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Kristy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Tsitoha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Tomponay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272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Kristy Tsitoha, Tomponay mahery,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mitodiha re ny olom-bery,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09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mamonje anay izay mania;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O, mba avia!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057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2.He, Hianao kiadin'ny mivalo,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mba reseonao ny fahavalo;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87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ta-hanimba ny Anao sakano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 tantano!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32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Ny fiangonanao ampiadano,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tanindrazanay re mba tohano,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686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tena sy fanahinay tahio,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Ampifalio!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652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Ny asanao, ry Zana-Janahary,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mankalaza Anao miharihary,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965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izahay midera Anao Mpamonjy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voavonjy!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883229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56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590 - Kristy Tsitoha, Tomponay mahery</vt:lpstr>
      <vt:lpstr>1 Kristy Tsitoha, Tomponay mahery,  Mba mitodiha re ny olom-bery, </vt:lpstr>
      <vt:lpstr>Ka mamonje anay izay mania;  O, mba avia! </vt:lpstr>
      <vt:lpstr>2.He, Hianao kiadin'ny mivalo,  Ka mba reseonao ny fahavalo; </vt:lpstr>
      <vt:lpstr>Ny ta-hanimba ny Anao sakano  Izahay tantano! </vt:lpstr>
      <vt:lpstr>3. Ny fiangonanao ampiadano,  Ny tanindrazanay re mba tohano,</vt:lpstr>
      <vt:lpstr>Ny tena sy fanahinay tahio,  Ampifalio! </vt:lpstr>
      <vt:lpstr>4. Ny asanao, ry Zana-Janahary,  Dia mankalaza Anao miharihary, </vt:lpstr>
      <vt:lpstr>Ka izahay midera Anao Mpamonjy  Fa voavonjy!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2016-02-12T18:43:39Z</dcterms:modified>
</cp:coreProperties>
</file>