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4" r:id="rId4"/>
    <p:sldId id="273" r:id="rId5"/>
    <p:sldId id="263" r:id="rId6"/>
    <p:sldId id="275" r:id="rId7"/>
    <p:sldId id="272" r:id="rId8"/>
    <p:sldId id="264" r:id="rId9"/>
    <p:sldId id="276" r:id="rId10"/>
    <p:sldId id="271" r:id="rId11"/>
    <p:sldId id="265" r:id="rId12"/>
    <p:sldId id="277" r:id="rId13"/>
    <p:sldId id="270" r:id="rId14"/>
    <p:sldId id="266" r:id="rId15"/>
    <p:sldId id="278" r:id="rId16"/>
    <p:sldId id="268" r:id="rId17"/>
    <p:sldId id="267" r:id="rId18"/>
    <p:sldId id="279" r:id="rId19"/>
    <p:sldId id="269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4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3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9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4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4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4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4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591 -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Izay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2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Jesosy, mba henoy izao;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misy mahory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tsarovinao!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06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Raha misalasala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toroy ny to!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23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raha mitalaho,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Amindraonao fo!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84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Jesosy, mba henoy izao;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misy mahory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tsarovinao!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68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Miangavy mafy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9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vonoy ny fahotako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ranao.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1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Jesosy, mba henoy izao;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misy mahory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tsarovinao!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40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Raha tapitra ny andro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Ivelomako,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9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Hazavao, ry Masoandro,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am-pasako,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77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Jesosy, mba henoy izao;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misy mahory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tsarovinao!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Jesosy, Izay Mpiahy,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henoy izao;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34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misy mamely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reseonao!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10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Jesosy, mba henoy izao;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misy mahory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tsarovinao!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8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Raha avy ny devoly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mandrahona,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62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ny nofo manangoly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manintona,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28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Jesosy, mba henoy izao;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misy mahory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tsarovinao!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2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Be ny fahavalo fetsy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Mampahory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20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dia mora resy,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vonjeonao!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86221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125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Inserat LT Std</vt:lpstr>
      <vt:lpstr>1_Thème Office</vt:lpstr>
      <vt:lpstr>591 - Ry Jesosy, Izay Mpiahy</vt:lpstr>
      <vt:lpstr>1 Ry Jesosy, Izay Mpiahy, Mba henoy izao;</vt:lpstr>
      <vt:lpstr>Raha misy mamely ahy, Mba reseonao!</vt:lpstr>
      <vt:lpstr>Fiv : Ry Jesosy, mba henoy izao; Raha misy mahory ahy, Mba tsarovinao!</vt:lpstr>
      <vt:lpstr>2. Raha avy ny devoly Ka mandrahona,</vt:lpstr>
      <vt:lpstr>Raha ny nofo manangoly Sy manintona,</vt:lpstr>
      <vt:lpstr>Fiv : Ry Jesosy, mba henoy izao; Raha misy mahory ahy, Mba tsarovinao!</vt:lpstr>
      <vt:lpstr>3. Be ny fahavalo fetsy Mampahory izao,</vt:lpstr>
      <vt:lpstr>Izaho dia mora resy, Ka vonjeonao!</vt:lpstr>
      <vt:lpstr>Fiv : Ry Jesosy, mba henoy izao; Raha misy mahory ahy, Mba tsarovinao!</vt:lpstr>
      <vt:lpstr>4. Raha misalasala aho, Mba toroy ny to!</vt:lpstr>
      <vt:lpstr>Ary raha mitalaho, Amindraonao fo!</vt:lpstr>
      <vt:lpstr>Fiv : Ry Jesosy, mba henoy izao; Raha misy mahory ahy, Mba tsarovinao!</vt:lpstr>
      <vt:lpstr>5. Miangavy mafy aho, Ry Mpamonjy ô!</vt:lpstr>
      <vt:lpstr>Mba vonoy ny fahotako Amin'ny ranao.</vt:lpstr>
      <vt:lpstr>Fiv : Ry Jesosy, mba henoy izao; Raha misy mahory ahy, Mba tsarovinao!</vt:lpstr>
      <vt:lpstr>6. Raha tapitra ny andro Ivelomako,</vt:lpstr>
      <vt:lpstr>Hazavao, ry Masoandro, Ao am-pasako,</vt:lpstr>
      <vt:lpstr>Fiv : Ry Jesosy, mba henoy izao; Raha misy mahory ahy, Mba tsarovinao!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2016-02-12T18:36:21Z</dcterms:modified>
</cp:coreProperties>
</file>