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5" r:id="rId5"/>
    <p:sldId id="263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8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8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7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5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5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94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1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1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2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3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592 - Be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mampahory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013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Be ny mampahory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Aty, Jesosy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Kely, osa, 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mpanomponao.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15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Mpiandry lehibe,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 ny tenako;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irery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iankinako.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75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ô, ny foko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Manantena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02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Miarova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Tompo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 sy fanahy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Hasoavinao,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07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lehibe,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 ny tenako;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irery re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vatolampiko.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8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ô, ny foko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Manantena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81924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32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592 - Be ny mampahory</vt:lpstr>
      <vt:lpstr>1 Be ny mampahory Aty, Jesosy ô! Kely, osa, ory, Ny mpanomponao.</vt:lpstr>
      <vt:lpstr>Ry Mpiandry lehibe, Anao ny tenako; Hianao irery re, No iankinako.</vt:lpstr>
      <vt:lpstr>Tompo ô, ny foko Manantena Anao.</vt:lpstr>
      <vt:lpstr>2. Miarova ahy, Jesosy Tompo ô! Tena sy fanahy Hasoavinao,</vt:lpstr>
      <vt:lpstr>Ry Mpamonjy lehibe, Anao ny tenako; Hianao irery re No vatolampiko.</vt:lpstr>
      <vt:lpstr>Tompo ô, ny foko Manantena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2016-02-12T18:43:02Z</dcterms:modified>
</cp:coreProperties>
</file>