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5" r:id="rId5"/>
    <p:sldId id="264" r:id="rId6"/>
    <p:sldId id="269" r:id="rId7"/>
    <p:sldId id="266" r:id="rId8"/>
    <p:sldId id="263" r:id="rId9"/>
    <p:sldId id="268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6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9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29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9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43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8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6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1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596 -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Indreto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mitomany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477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reraka ataovy mahery,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Vonjeo izahay olom-bery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Matoky Anao izahay!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6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Indreto izahay mitomany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alahelo ny fo;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1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ota no fototr'izany,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heloka sy ny mania;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9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reraka, re, ny fanahy,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sy be ahiahy,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tena variana ery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7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Tompo, Izay mofon'ny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rano mamelona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9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Tsinjovy izay mitaraina,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Mahantra izao izahay!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5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Onòny ny fonay fa voa,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izay mahasoa,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Monena aminay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60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Ny fonay dia be hetaheta.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 indrindra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9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Tompo, mba mampahareta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 ho mpanaraka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7971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596 - Indreto izahay mitomany</vt:lpstr>
      <vt:lpstr>1 Indreto izahay mitomany Fa be alahelo ny fo;</vt:lpstr>
      <vt:lpstr>Ny ota no fototr'izany, Ny heloka sy ny mania;</vt:lpstr>
      <vt:lpstr>Fa reraka, re, ny fanahy, Mahantra sy be ahiahy, Ka tena variana ery</vt:lpstr>
      <vt:lpstr>2. Ry Tompo, Izay mofon'ny aina Ry rano mamelona anay,</vt:lpstr>
      <vt:lpstr>Tsinjovy izay mitaraina, Mahantra izao izahay!</vt:lpstr>
      <vt:lpstr>Onòny ny fonay fa voa, Omeo izay mahasoa, Monena aminay Hianao.</vt:lpstr>
      <vt:lpstr>3. Ny fonay dia be hetaheta. Maniry indrindra Anao;</vt:lpstr>
      <vt:lpstr>Ry Tompo, mba mampahareta Anay ho mpanaraka Anao;</vt:lpstr>
      <vt:lpstr>Ny reraka ataovy mahery, Vonjeo izahay olom-bery Matoky Anao izahay!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2016-02-12T18:41:15Z</dcterms:modified>
</cp:coreProperties>
</file>