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8" r:id="rId5"/>
    <p:sldId id="263" r:id="rId6"/>
    <p:sldId id="270" r:id="rId7"/>
    <p:sldId id="271" r:id="rId8"/>
    <p:sldId id="264" r:id="rId9"/>
    <p:sldId id="272" r:id="rId10"/>
    <p:sldId id="273" r:id="rId11"/>
    <p:sldId id="265" r:id="rId12"/>
    <p:sldId id="274" r:id="rId13"/>
    <p:sldId id="275" r:id="rId14"/>
    <p:sldId id="266" r:id="rId15"/>
    <p:sldId id="276" r:id="rId16"/>
    <p:sldId id="27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9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1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2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7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5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2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1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5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597 - Ô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79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Tompo, tsilovy,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lalan'ny saiko,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ny aiko!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6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Aiza izao Hianao, ry Mpamonjy,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Tokin'ny ory sy reraka ô,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4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tsy mampiseho ny herin'ny 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Hanafaka ahy, izay ory am-po?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Tompo, tsilovy,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lalan'ny saiko,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ny aiko!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Ô, ry Jesosy, izay naharara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onja namely ny sambo tary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9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Anivon'i Genesareta ho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Toneo ny onjan'ny foko aty!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Tompo, tsilovy,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lalan'ny saiko,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ny aiko!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39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Ô ry Jesosy Mpamonjy mahery!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maniry indrindra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reraka aho ka mila ho very;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saronan'ny ratsy izao: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Tompo, tsilovy,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lalan'ny saiko,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ny aiko!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2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Efa hanafotra ahy ny rano,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Faingàna, Jesosy, vonjeonao re!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difotra aho, ry Tompo, ka tano,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Diovy, afaho ny foko anie!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7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Tompo, tsilovy,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lalan'ny saiko,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sy ny aiko!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02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Efa akaikin'ny lalina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mila ho voa, hilentika 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38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malala, ny foko tanjaho,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hazavao hahalala Anao: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9697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118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597 - Ô ry Jesosy Mpamonjy mahery</vt:lpstr>
      <vt:lpstr>1 Ô ry Jesosy Mpamonjy mahery! Izaho maniry indrindra Anao,</vt:lpstr>
      <vt:lpstr>Fa reraka aho ka mila ho very; Ny foko saronan'ny ratsy izao:</vt:lpstr>
      <vt:lpstr>Fiv : Ry Tompo, tsilovy, Ny lalan'ny saiko,  Ka mba arovy Ny fo sy ny aiko!</vt:lpstr>
      <vt:lpstr>2. Efa hanafotra ahy ny rano, Faingàna, Jesosy, vonjeonao re!</vt:lpstr>
      <vt:lpstr>Ho difotra aho, ry Tompo, ka tano, Diovy, afaho ny foko anie!</vt:lpstr>
      <vt:lpstr>Fiv : Ry Tompo, tsilovy, Ny lalan'ny saiko, Ka mba arovy Ny fo sy ny aiko!</vt:lpstr>
      <vt:lpstr>3. Efa akaikin'ny lalina aho, Ka mila ho voa, hilentika ao;</vt:lpstr>
      <vt:lpstr>Ry Tompo malala, ny foko tanjaho, Ka mba hazavao hahalala Anao:</vt:lpstr>
      <vt:lpstr>Fiv : Ry Tompo, tsilovy, Ny lalan'ny saiko, Ka mba arovy Ny fo sy ny aiko!</vt:lpstr>
      <vt:lpstr>4. Aiza izao Hianao, ry Mpamonjy, Ry Tokin'ny ory sy reraka ô,</vt:lpstr>
      <vt:lpstr>No tsy mampiseho ny herin'ny vonjy Hanafaka ahy, izay ory am-po?</vt:lpstr>
      <vt:lpstr>Fiv : Ry Tompo, tsilovy, Ny lalan'ny saiko, Ka mba arovy Ny fo sy ny aiko!</vt:lpstr>
      <vt:lpstr>5. Ô, ry Jesosy, izay naharara Ny onja namely ny sambo tary</vt:lpstr>
      <vt:lpstr>Anivon'i Genesareta ho tsara Toneo ny onjan'ny foko aty!</vt:lpstr>
      <vt:lpstr>Fiv : Ry Tompo, tsilovy, Ny lalan'ny saiko, Ka mba arovy Ny fo sy ny aiko!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2016-02-12T18:40:22Z</dcterms:modified>
</cp:coreProperties>
</file>