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58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95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826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13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959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97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55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29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601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395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530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12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54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600 -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Raiko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ô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650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:,:Ry Raiko ô! :,: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Izaho aty mpivahiny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Manina ny tranonao,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mba tariho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zanakao.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721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:,:Ry Raiko ô! :,: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Indro, Satana milofo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hanangoly anay,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mba vonjeo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zanakao.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732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:,:Ry Raiko ô! :,: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Maizina sady malama,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Sarotra ny lalanay,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mba tantano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zanakao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88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:,:Ry Raiko ô! :,: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Maro ny zava-mihatra,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mampanahy nay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mba tohano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zanakao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147286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37</Words>
  <Application>Microsoft Office PowerPoint</Application>
  <PresentationFormat>Affichage à l'écran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 Inserat LT Std</vt:lpstr>
      <vt:lpstr>1_Thème Office</vt:lpstr>
      <vt:lpstr>600 - Ry Raiko ô!</vt:lpstr>
      <vt:lpstr>1 :,:Ry Raiko ô! :,: Izaho aty mpivahiny Manina ny tranonao, Ka mba tariho Ny zanakao.</vt:lpstr>
      <vt:lpstr>2. :,:Ry Raiko ô! :,: Indro, Satana milofo Mba hanangoly anay, Ka mba vonjeo Ny zanakao.</vt:lpstr>
      <vt:lpstr>3. :,:Ry Raiko ô! :,: Maizina sady malama, Sarotra ny lalanay, Ka mba tantano Ny zanakao</vt:lpstr>
      <vt:lpstr>4. :,:Ry Raiko ô! :,: Maro ny zava-mihatra, izay mampanahy nay Ka mba tohano Ny zanakao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2016-02-12T18:38:59Z</dcterms:modified>
</cp:coreProperties>
</file>