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5" r:id="rId5"/>
    <p:sldId id="267" r:id="rId6"/>
    <p:sldId id="264" r:id="rId7"/>
    <p:sldId id="268" r:id="rId8"/>
    <p:sldId id="263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2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6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41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0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7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0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4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7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8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4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5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9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602 -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famonjena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0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Andriamanitry ny famonjena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kintana antenain'ny firenena,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17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ny fangataham-pandresena,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 Tsitoha!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56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Ilay fitopatopan'ny alondrano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rehrehan-drafinay fohano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olonao mahantra mba tantano,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 mpiaro!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74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Raha osa, Hianao mahay mitàna,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reraka asiam-pahotàna,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24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herinao tsy resin'i Satana,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 Mahery!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46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Ampionao izahay handresy rafy,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Ampionao mba haharitra ny mafy,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Ampionao tsy ho ketraka mihafy,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 Mpanampy!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15636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602 - Ry Andriamanitry  ny famonjena</vt:lpstr>
      <vt:lpstr>1 Ry Andriamanitry ny famonjena  Sy kintana antenain'ny firenena, </vt:lpstr>
      <vt:lpstr>Henoy ny fangataham-pandresena,  Ry Ray Tsitoha!</vt:lpstr>
      <vt:lpstr>2. Ilay fitopatopan'ny alondrano Sy rehrehan-drafinay fohano</vt:lpstr>
      <vt:lpstr>Ny olonao mahantra mba tantano, Ry Ray mpiaro!</vt:lpstr>
      <vt:lpstr>3. Raha osa, Hianao mahay mitàna,  Raha reraka asiam-pahotàna, </vt:lpstr>
      <vt:lpstr>Ny herinao tsy resin'i Satana,  Ry Ray Mahery!</vt:lpstr>
      <vt:lpstr>4. Ampionao izahay handresy rafy,  Ampionao mba haharitra ny mafy, </vt:lpstr>
      <vt:lpstr>Ampionao tsy ho ketraka mihafy,  Ry Ray Mpanampy!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84</cp:revision>
  <dcterms:created xsi:type="dcterms:W3CDTF">2015-02-15T12:43:03Z</dcterms:created>
  <dcterms:modified xsi:type="dcterms:W3CDTF">2016-02-12T19:38:10Z</dcterms:modified>
</cp:coreProperties>
</file>