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6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3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3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9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2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9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1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2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81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5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5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603 - He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58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sambatra Jesosy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ondry vitsinao!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Mpiandry 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Maharo ny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34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ainao no natolotrao,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an'ireo ondrinao,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very tadiavinao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Hiaraka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4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Izaho voamarika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isan'ny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Anefa mba matahotra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dia lavinao,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57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aoka mba hotairinao,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foko, raha hitanao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mila ho sondriana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diso làlana.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78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hafanana mahamay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mahatrotraka,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Anefa mbola tazanay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fitsaharana.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93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avy faingana anie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 soa lehibe,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hamelaranao ny lay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Handrakotra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2713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36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603 - He sambatra Jesosy ô</vt:lpstr>
      <vt:lpstr>1 He, sambatra Jesosy ô,  Ny ondry vitsinao! Fa Hianao Mpiandry soa  Maharo ny Anao.</vt:lpstr>
      <vt:lpstr>Ny ainao no natolotrao,  Ho an'ireo ondrinao,  Ny very tadiavinao  Hiaraka Aminao.</vt:lpstr>
      <vt:lpstr>2. Izaho voamarika Ho isan'ny Anao, Anefa mba matahotra  Sao dia lavinao,</vt:lpstr>
      <vt:lpstr>Ka aoka mba hotairinao,  Ny foko, raha hitanao  Fa mila ho sondriana  Sy diso làlana.</vt:lpstr>
      <vt:lpstr>3. Ny hafanana mahamay  No mahatrotraka,  Anefa mbola tazanay  Ny fitsaharana.</vt:lpstr>
      <vt:lpstr>Ho avy faingana anie  Ny andro soa lehibe,  Izay hamelaranao ny lay  Handrakotra 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85</cp:revision>
  <dcterms:created xsi:type="dcterms:W3CDTF">2015-02-15T12:43:03Z</dcterms:created>
  <dcterms:modified xsi:type="dcterms:W3CDTF">2016-02-12T19:37:41Z</dcterms:modified>
</cp:coreProperties>
</file>