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9" r:id="rId5"/>
    <p:sldId id="263" r:id="rId6"/>
    <p:sldId id="268" r:id="rId7"/>
    <p:sldId id="267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8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82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6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8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1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36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4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72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5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5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604 -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76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Fiderana:,: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hatolotro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88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Ento aho, ry Jehovah,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Mpivahiny raha ety;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6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Tano aho, fa malemy,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tsy hazoninao,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85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Mofon'aina,:,: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fihinako, anie.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6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Mba savao ny loharano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Hahazoako ny soa;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5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hitari-dàlana 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andri-rahonao,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39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Tsitoha:,: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Fiarovana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6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Raha hita an'i Jordana,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 pandrio ny tahotro;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23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Mpandresy fanimbana,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Ento any Kanana aho!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19665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46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604 - Ento aho ry Jehovah</vt:lpstr>
      <vt:lpstr>1 Ento aho, ry Jehovah,  Mpivahiny raha ety; </vt:lpstr>
      <vt:lpstr>Tano aho, fa malemy,  Raha tsy hazoninao,</vt:lpstr>
      <vt:lpstr>Mofon'aina,:,: Ho fihinako, anie.</vt:lpstr>
      <vt:lpstr>2. Mba savao ny loharano  Hahazoako ny soa;</vt:lpstr>
      <vt:lpstr>Aoka hitari-dàlana Ahy  Izay andri-rahonao,</vt:lpstr>
      <vt:lpstr>Ry Tsitoha:,: Fiarovana Hianao.</vt:lpstr>
      <vt:lpstr>3. Raha hita an'i Jordana,  Am pandrio ny tahotro; </vt:lpstr>
      <vt:lpstr>Ry Mpandresy fanimbana,  Ento any Kanana aho!</vt:lpstr>
      <vt:lpstr>Fiderana:,: No hatolotro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86</cp:revision>
  <dcterms:created xsi:type="dcterms:W3CDTF">2015-02-15T12:43:03Z</dcterms:created>
  <dcterms:modified xsi:type="dcterms:W3CDTF">2016-02-12T19:37:15Z</dcterms:modified>
</cp:coreProperties>
</file>