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72" r:id="rId5"/>
    <p:sldId id="263" r:id="rId6"/>
    <p:sldId id="271" r:id="rId7"/>
    <p:sldId id="270" r:id="rId8"/>
    <p:sldId id="264" r:id="rId9"/>
    <p:sldId id="269" r:id="rId10"/>
    <p:sldId id="268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3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6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474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4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105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7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8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6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8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15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98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91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13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605 -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mahavonjy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865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:,:Fa matoky, fa matoky,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ampinga lehibe:,: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39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Tianay tokoa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an-tratranao doria,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68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hatoky ka ho 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Mpamonjy be fitia.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66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:,:Tompo soa, Tompo 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0! hazoninay tokoa:,: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29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Jeso Hery mahavonjy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Tena Fialofana,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04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miantra sy mamonjy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Zanak'olombelona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89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:,:Hery soa, hery 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Itokianay tokoa:,: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18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Raha misy ny tafiotra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mamely mafy anay,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85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fitiany tsy ho ritra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Tokinay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58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:,:Tsy mandao, tsy mandao,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Iankinana hatrizay:,: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17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Raha mambomba sy miaro,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Mampitony tahotra,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44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 tia, Mpiaro;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Resy re, ny hovitra.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26063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76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605 - Jeso Hery mahavonjy</vt:lpstr>
      <vt:lpstr>1 Jeso Hery mahavonjy Tena Fialofana,</vt:lpstr>
      <vt:lpstr>Fa miantra sy mamonjy Zanak'olombelona</vt:lpstr>
      <vt:lpstr>:,:Hery soa, hery soa, Itokianay tokoa:,:</vt:lpstr>
      <vt:lpstr>2. Raha misy ny tafiotra  Izay mamely mafy anay, </vt:lpstr>
      <vt:lpstr>Ny fitiany tsy ho ritra  Tokinay mandrakizay.</vt:lpstr>
      <vt:lpstr>:,:Tsy mandao, tsy mandao, Iankinana hatrizay:,:</vt:lpstr>
      <vt:lpstr>3. Raha mambomba sy miaro, Mampitony tahotra,</vt:lpstr>
      <vt:lpstr>Jeso Tompo tia, Mpiaro; Resy re, ny hovitra.</vt:lpstr>
      <vt:lpstr>:,:Fa matoky, fa matoky, Ilay ampinga lehibe:,:</vt:lpstr>
      <vt:lpstr>4. Tianay tokoa tokoa Ho an-tratranao doria, </vt:lpstr>
      <vt:lpstr>Mba hatoky ka ho soa, Ry Mpamonjy be fitia.</vt:lpstr>
      <vt:lpstr>:,:Tompo soa, Tompo soa, 0! hazoninay tokoa:,: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87</cp:revision>
  <dcterms:created xsi:type="dcterms:W3CDTF">2015-02-15T12:43:03Z</dcterms:created>
  <dcterms:modified xsi:type="dcterms:W3CDTF">2016-02-12T19:36:50Z</dcterms:modified>
</cp:coreProperties>
</file>