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67" r:id="rId5"/>
    <p:sldId id="266" r:id="rId6"/>
    <p:sldId id="269" r:id="rId7"/>
    <p:sldId id="265" r:id="rId8"/>
    <p:sldId id="264" r:id="rId9"/>
    <p:sldId id="270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9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918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3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7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8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8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87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7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7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606 - O,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Raiko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mpandahatra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61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Tsitoha ô! Mijere!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ô, mamonje!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3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O, ry Raiko Izay Mpandahatra!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Vato fantsika mafonja!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65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Aminao no mifahatra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Itony foko safotra onja.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0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Tsitoha ô! Mijere!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ô, mamonje!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61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He, manonja mafy loatra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Itony fiainako voafofo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70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Toa dia diso tafahoatra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ankaso izay milofo,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Ry Tsitoha ô! Mijere!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Mpamonjy ô, mamonje!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Nefa kosa tsy mamoy!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Izany foko manantena!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masonao manjohy,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Iandrandrako famonjena.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18523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66</Words>
  <Application>Microsoft Office PowerPoint</Application>
  <PresentationFormat>Affichage à l'écran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 Inserat LT Std</vt:lpstr>
      <vt:lpstr>1_Thème Office</vt:lpstr>
      <vt:lpstr>606 - O, ry Raiko Izay mpandahatra</vt:lpstr>
      <vt:lpstr>1 O, ry Raiko Izay Mpandahatra!  Vato fantsika mafonja! </vt:lpstr>
      <vt:lpstr>Aminao no mifahatra Itony foko safotra onja.</vt:lpstr>
      <vt:lpstr>Fiv : Ry Tsitoha ô! Mijere! Ry Mpamonjy ô, mamonje!</vt:lpstr>
      <vt:lpstr>2. He, manonja mafy loatra Itony fiainako voafofo</vt:lpstr>
      <vt:lpstr>Toa dia diso tafahoatra  Ireo ankaso izay milofo,</vt:lpstr>
      <vt:lpstr>Fiv : Ry Tsitoha ô! Mijere! Ry Mpamonjy ô, mamonje!</vt:lpstr>
      <vt:lpstr>3. Nefa kosa tsy mamoy!  Izany foko manantena!</vt:lpstr>
      <vt:lpstr>Fa ny masonao manjohy,  Iandrandrako famonjena.</vt:lpstr>
      <vt:lpstr>Fiv : Ry Tsitoha ô! Mijere! Ry Mpamonjy ô, mamonje!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88</cp:revision>
  <dcterms:created xsi:type="dcterms:W3CDTF">2015-02-15T12:43:03Z</dcterms:created>
  <dcterms:modified xsi:type="dcterms:W3CDTF">2016-02-12T19:36:25Z</dcterms:modified>
</cp:coreProperties>
</file>