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73" r:id="rId5"/>
    <p:sldId id="263" r:id="rId6"/>
    <p:sldId id="270" r:id="rId7"/>
    <p:sldId id="271" r:id="rId8"/>
    <p:sldId id="264" r:id="rId9"/>
    <p:sldId id="268" r:id="rId10"/>
    <p:sldId id="269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2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5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6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4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4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8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3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0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8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00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609 -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Jehovah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42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:,:Ranon'aina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Hosotroinay izao.:,: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58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Tranonao madio no 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Vorodamba no 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8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hilaozanay ny tany,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soloy ny lambanay,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78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:,:Lamba fotsy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Hitafianay anie.:,: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43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Hianao Jehovah Tompo!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hatoninay izao;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1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izahay hanompo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hanao ny sitrakao,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2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:,:Indro raiso,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ho Anao izahay.:,: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9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Mba tantano sy arovy,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malemy 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34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He! Marary sy farofy,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herinay,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85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:,:Ody 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Hitsaboanao anay.:,: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18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Mpivahiny ka mahantra,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Entonao, Fanahy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32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 sy mangetaheta,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Asehoy ny antranao;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0887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61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609 - Hianao Jehovah Tompo!</vt:lpstr>
      <vt:lpstr>1 Hianao Jehovah Tompo! No hatoninay izao;</vt:lpstr>
      <vt:lpstr>Avy izahay hanompo Sy hanao ny sitrakao,</vt:lpstr>
      <vt:lpstr>:,:Indro raiso, Raiso ho Anao izahay.:,:</vt:lpstr>
      <vt:lpstr>2. Mba tantano sy arovy, Fa malemy izahay,</vt:lpstr>
      <vt:lpstr>He! Marary sy farofy, Hianao no herinay,</vt:lpstr>
      <vt:lpstr>:,:Ody aina Hitsaboanao anay.:,:</vt:lpstr>
      <vt:lpstr>3. Mpivahiny ka mahantra, Entonao, Fanahy ô!</vt:lpstr>
      <vt:lpstr>Ana sy mangetaheta, Asehoy ny antranao;</vt:lpstr>
      <vt:lpstr>:,:Ranon'aina Hosotroinay izao.:,:</vt:lpstr>
      <vt:lpstr>4. Tranonao madio no any,  Vorodamba no anay,</vt:lpstr>
      <vt:lpstr>Fa hilaozanay ny tany,  Ka soloy ny lambanay, </vt:lpstr>
      <vt:lpstr>:,:Lamba fotsy Hitafianay anie.:,: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91</cp:revision>
  <dcterms:created xsi:type="dcterms:W3CDTF">2015-02-15T12:43:03Z</dcterms:created>
  <dcterms:modified xsi:type="dcterms:W3CDTF">2016-02-12T19:35:24Z</dcterms:modified>
</cp:coreProperties>
</file>