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0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37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890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62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83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48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409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402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7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246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2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610 -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foko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Jehovah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ô!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130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Ny foko,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Jehovah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Fidio ho lapanao;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Ekeo ho fonenanao,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ao no anjakao.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3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Ny foko,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Jesosy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Sasao ho voadio;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eritreri-dratsy 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Levoninao anio.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75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Ny foko,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Fanahy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hamasinonao;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Avia, Fanahy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Masina ê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Ovay ho fo vaovao.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70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Ray, Zanaka, Fanahy ô!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Mpamonjy mahasoa,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Mpanafaka ahy Hianao,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Isaorako tokoa.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75867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32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Inserat LT Std</vt:lpstr>
      <vt:lpstr>1_Thème Office</vt:lpstr>
      <vt:lpstr>610 - Ny foko, ry Jehovah ô!</vt:lpstr>
      <vt:lpstr>1 Ny foko,  ry Jehovah ô! Fidio ho lapanao; Ekeo ho fonenanao,  Ka ao no anjakao.</vt:lpstr>
      <vt:lpstr>2. Ny foko,  ry Jesosy ô! Sasao ho voadio; Izay eritreri-dratsy ao Levoninao anio.</vt:lpstr>
      <vt:lpstr>3. Ny foko,  ry Fanahy ô! Mba hamasinonao;  Avia, Fanahy  Masina ê Ovay ho fo vaovao.</vt:lpstr>
      <vt:lpstr>4. Ray, Zanaka, Fanahy ô!  Mpamonjy mahasoa, Mpanafaka ahy Hianao,  Isaorako tokoa.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93</cp:revision>
  <dcterms:created xsi:type="dcterms:W3CDTF">2015-02-15T12:43:03Z</dcterms:created>
  <dcterms:modified xsi:type="dcterms:W3CDTF">2016-02-12T19:34:45Z</dcterms:modified>
</cp:coreProperties>
</file>