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7" r:id="rId5"/>
    <p:sldId id="269" r:id="rId6"/>
    <p:sldId id="266" r:id="rId7"/>
    <p:sldId id="270" r:id="rId8"/>
    <p:sldId id="265" r:id="rId9"/>
    <p:sldId id="271" r:id="rId10"/>
    <p:sldId id="264" r:id="rId11"/>
    <p:sldId id="272" r:id="rId12"/>
    <p:sldId id="263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4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1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6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5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3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2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7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1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2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612 -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 </a:t>
            </a:r>
            <a:r>
              <a:rPr lang="en-GB" dirty="0" err="1" smtClean="0">
                <a:solidFill>
                  <a:schemeClr val="tx1"/>
                </a:solidFill>
              </a:rPr>
              <a:t>mpiaro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lehibe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4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5. Mba tanterahonao tokoa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kasainao hahasoa;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9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tena sy fanahy koa;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Hatao anie ny sitrakao!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1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6. He, Hianao dia tsy mandao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voaray ho olonao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mankato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didinao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Hatao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anie</a:t>
            </a:r>
            <a:r>
              <a:rPr lang="en-GB" dirty="0" smtClean="0">
                <a:solidFill>
                  <a:schemeClr val="tx1"/>
                </a:solidFill>
              </a:rPr>
              <a:t> e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sitrakao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1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Ry Ray </a:t>
            </a:r>
            <a:r>
              <a:rPr lang="en-GB" dirty="0" err="1" smtClean="0">
                <a:solidFill>
                  <a:schemeClr val="tx1"/>
                </a:solidFill>
              </a:rPr>
              <a:t>Mpiaro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lehibe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mihainoa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e,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1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ampio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aho hanao hoe: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Hatao anie ny sitrakao!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lzay rehetra sitrakao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aoka mba hatao izao,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0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mahasoa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tianao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Hatao anie ny sitrakao!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Na sarotra aza ny hatao,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manampia ny zanakao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7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Hanaraka ny teninao :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Hatao anie ny sitrakao!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1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Na tonga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ny manjo,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ory sy mivadi-po,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7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 toy izao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teniko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Hatao anie ny sitrakao!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4556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612 - Ry Ray mpiaro lehibe</vt:lpstr>
      <vt:lpstr>1 Ry Ray Mpiaro lehibe,  Mba mihainoa ahy e,</vt:lpstr>
      <vt:lpstr>Ka ampio  aho hanao hoe: Hatao anie ny sitrakao!</vt:lpstr>
      <vt:lpstr>2. lzay rehetra sitrakao No aoka mba hatao izao, </vt:lpstr>
      <vt:lpstr>Fa mahasoa  ny tianao : Hatao anie ny sitrakao!</vt:lpstr>
      <vt:lpstr>3. Na sarotra aza ny hatao,  Mba manampia ny zanakao</vt:lpstr>
      <vt:lpstr>Hanaraka ny teninao :  Hatao anie ny sitrakao!</vt:lpstr>
      <vt:lpstr>4. Na tonga  aza ny manjo, Ka ory sy mivadi-po,</vt:lpstr>
      <vt:lpstr>Ho toy izao  no teniko : Hatao anie ny sitrakao!</vt:lpstr>
      <vt:lpstr>5. Mba tanterahonao tokoa Izay kasainao hahasoa; </vt:lpstr>
      <vt:lpstr>Ny tena sy fanahy koa; Hatao anie ny sitrakao!</vt:lpstr>
      <vt:lpstr>6. He, Hianao dia tsy mandao Izay voaray ho olonao</vt:lpstr>
      <vt:lpstr>Ka mankato ny didinao; Hatao anie e ny sitrakao!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96</cp:revision>
  <dcterms:created xsi:type="dcterms:W3CDTF">2015-02-15T12:43:03Z</dcterms:created>
  <dcterms:modified xsi:type="dcterms:W3CDTF">2023-06-04T04:51:55Z</dcterms:modified>
</cp:coreProperties>
</file>