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6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9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4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4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4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4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8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0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4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615 -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12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Jehovah Ray Mahery!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 ny mpanomponao;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mpanota saik very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tsy mba foinao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61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masonao mijery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fanahinay mania;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fitaomanao mahery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miantso hoe Avia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8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Ry Jehovah, Ray Mpitahy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ory fo!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tsy manana mpiahy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Mora resin'ny manjo;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67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Zovy ary no hanahy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miankina Aminao?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faly ny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mitoky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37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Ry Jehovah, Ray Mpiaro!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ny fahavalonay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masiaka sy maro;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Hodidinanao, izahay,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60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ety dia mifangaro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Amin-dratsy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misy izay maharo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ilaozanao,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6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.Ry Jehovah ô! Vimbino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Itony zanakao ety,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avela hanadino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fonenan-tsoa ary 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omeo fanahy mino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mivadika aminao;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koa, mba sakambino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hisaraka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12808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615 - Ry Jehovah  Ray mahery!</vt:lpstr>
      <vt:lpstr>1 Ry Jehovah Ray Mahery!  Indreto ny mpanomponao; Fa mpanota saik very  Nefa tsy mba foinao</vt:lpstr>
      <vt:lpstr>Fa ny masonao mijery  Ny fanahinay mania; Ny fitaomanao mahery  No miantso hoe Avia</vt:lpstr>
      <vt:lpstr>2. Ry Jehovah, Ray Mpitahy Izay rehetra ory fo! Ny tsy manana mpiahy  Mora resin'ny manjo;</vt:lpstr>
      <vt:lpstr>Zovy ary no hanahy Raha miankina Aminao? Eny, faly ny fanahy Izay mitoky aminao.</vt:lpstr>
      <vt:lpstr>3. Ry Jehovah, Ray Mpiaro! He ny fahavalonay Izay masiaka sy maro;  Hodidinanao, izahay, </vt:lpstr>
      <vt:lpstr>Fa ety dia mifangaro Amin-dratsy izahay,  Ka tsy misy izay maharo  Raha ilaozanao,  ry Ray!</vt:lpstr>
      <vt:lpstr>4 .Ry Jehovah ô! Vimbino Itony zanakao ety, Aza avela hanadino Ny fonenan-tsoa ary ,</vt:lpstr>
      <vt:lpstr>Ka omeo fanahy mino  Tsy mivadika aminao; Ary koa, mba sakambino Tsy hisaraka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99</cp:revision>
  <dcterms:created xsi:type="dcterms:W3CDTF">2015-02-15T12:43:03Z</dcterms:created>
  <dcterms:modified xsi:type="dcterms:W3CDTF">2016-02-12T19:30:39Z</dcterms:modified>
</cp:coreProperties>
</file>