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8"/>
  </p:handoutMasterIdLst>
  <p:sldIdLst>
    <p:sldId id="1186" r:id="rId2"/>
    <p:sldId id="1187" r:id="rId3"/>
    <p:sldId id="1188" r:id="rId4"/>
    <p:sldId id="1189" r:id="rId5"/>
    <p:sldId id="1190" r:id="rId6"/>
    <p:sldId id="119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48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12/02/2016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3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3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1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7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4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19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9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2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8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616 -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fitia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99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Rainay be fitia!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Hila zavatsoa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 aminao;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6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Rainay tsy miova!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Mijere 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Zanaka nikomy,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naverinao;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Maneke anay!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46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Rainay be fiantra!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Menatra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mba mifona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imasonao;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Miantrà anay!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Rainay be harena,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Mpanome ny soa!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mahantra,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Mitaraina hoe: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Manomeza anay!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18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Rainay be fitia!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mba hitondra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Saotra ho Anao: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lavinao!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5689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35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616 - Rainay be fitia!</vt:lpstr>
      <vt:lpstr>1 Rainay be fitia! Avy izahay Hila zavatsoa Ato aminao; Mihainoa anay.</vt:lpstr>
      <vt:lpstr>2. Rainay tsy miova! Mijere anay,  Zanaka nikomy,  Fa naverinao; Maneke anay!</vt:lpstr>
      <vt:lpstr>3. Rainay be fiantra! Menatra izahay,  Dia mba mifona  Eo imasonao; Miantrà anay!</vt:lpstr>
      <vt:lpstr>4. Rainay be harena, Mpanome ny soa!  Izahay mahantra,  Mitaraina hoe: Manomeza anay!</vt:lpstr>
      <vt:lpstr>5. Rainay be fitia! Indreto izahay Avy mba hitondra Saotra ho Anao: Aza lavinao!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ACER 2020</cp:lastModifiedBy>
  <cp:revision>775</cp:revision>
  <dcterms:created xsi:type="dcterms:W3CDTF">2015-02-07T16:03:28Z</dcterms:created>
  <dcterms:modified xsi:type="dcterms:W3CDTF">2016-02-12T19:29:33Z</dcterms:modified>
</cp:coreProperties>
</file>