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954" y="942"/>
      </p:cViewPr>
      <p:guideLst/>
    </p:cSldViewPr>
  </p:slideViewPr>
  <p:outlineViewPr>
    <p:cViewPr>
      <p:scale>
        <a:sx n="33" d="100"/>
        <a:sy n="33" d="100"/>
      </p:scale>
      <p:origin x="0" y="-4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1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6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24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0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44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73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3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7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88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14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8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54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618 -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Raiko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86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Eny, Raiko! Mba tariho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fanahin-janakao.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saiko atodiho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Hankato ny teninao.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26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Zaza be fisiasia,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Tano re ny zanakao,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taomy mba ho tia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hanao ny sitrakao.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0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Eny, Raiko! Mba tsilovy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alehan-janakao,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tantano sy arovy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hankany aminao;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00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Mora reraka ny 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tsy fahananao,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tohano tsy halaina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hanao ny sitrakao.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10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61542" y="2766219"/>
            <a:ext cx="10267084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Eny, Raiko! Raha mafy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Izany tsorakazonao,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aiko tsy mahahafy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vonjeo ny zanakao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68018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foko 'zay adala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ovay sy hazavao,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taomy hahalala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hanao ny sitrakao.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90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48983" y="2766219"/>
            <a:ext cx="9641967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Eny Raiko!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tohano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mihatra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manjo,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vimbino sy tantano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kivy re ny fo;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45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tapitra ny aiko,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Raiko hody aminao;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ento aho, Raiko!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izay no sitrakao.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67728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54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618 - Eny, Raiko! Mba tariho</vt:lpstr>
      <vt:lpstr>1 Eny, Raiko! Mba tariho  Ny fanahin-janakao. Ka ny saiko atodiho  Hankato ny teninao.</vt:lpstr>
      <vt:lpstr>Zaza be fisiasia, Tano re ny zanakao,  Dia taomy mba ho tia  Sy hanao ny sitrakao.</vt:lpstr>
      <vt:lpstr>2. Eny, Raiko! Mba tsilovy Ny alehan-janakao,  Ka tantano sy arovy Mba hankany aminao; </vt:lpstr>
      <vt:lpstr>Mora reraka ny aina Raha tsy fahananao,  Ka tohano tsy halaina Mba hanao ny sitrakao.</vt:lpstr>
      <vt:lpstr>3. Eny, Raiko! Raha mafy  Izany tsorakazonao, Ka ny aiko tsy mahahafy Mba vonjeo ny zanakao</vt:lpstr>
      <vt:lpstr>Ka ny foko 'zay adala Mba ovay sy hazavao,  Dia taomy hahalala Mba hanao ny sitrakao.</vt:lpstr>
      <vt:lpstr>4. Eny Raiko!  Mba tohano Raha mihatra  ny manjo,  Ka vimbino sy tantano Tsy ho kivy re ny fo; </vt:lpstr>
      <vt:lpstr>Raha tapitra ny aiko, Raiko hody aminao;  Eny, ento aho, Raiko! Fa izay no sitrakao.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100</cp:revision>
  <dcterms:created xsi:type="dcterms:W3CDTF">2015-02-15T12:43:03Z</dcterms:created>
  <dcterms:modified xsi:type="dcterms:W3CDTF">2016-02-12T19:28:24Z</dcterms:modified>
</cp:coreProperties>
</file>