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3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6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4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7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619 -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ô!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6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Raiko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ny zanakao,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re!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maizina ny lalako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Tsilovy ka omeo finoana,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Tantano ao am-pandehanana.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Izay ela izay ny lalan-tsitrapo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tiako;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ela izay izac, tontolo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mamiko;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6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izao, tariho ny zanakao,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ô! Handia ny làlanao.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6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Tsy mba ahoako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loza aty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An-dalana;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te-hitsinjo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ny 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An-koatra;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4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isan'andro alaharonao,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ô! Ny dian'ny zanakao.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4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Na mbola lavitra aza re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Alehako,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Tarihonao ambara-pahafaka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4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vao hitsahatra ny zanakao,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ô! Ary an-danitrao.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2203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619 - Ry Raiko ô! Tariho ny zanakao,</vt:lpstr>
      <vt:lpstr>1 Ry Raiko ô!  Tariho ny zanakao, Tariho re!  Fa maizina ny lalako izao,  Tariho re!</vt:lpstr>
      <vt:lpstr>Tsilovy ka omeo finoana,  Tantano ao am-pandehanana.</vt:lpstr>
      <vt:lpstr>2. Izay ela izay ny lalan-tsitrapo  No tiako; Izay ela izay izac, tontolo izao No mamiko; </vt:lpstr>
      <vt:lpstr>Kanefa izao, tariho ny zanakao,  Ry Raiko ô! Handia ny làlanao.</vt:lpstr>
      <vt:lpstr>3. Tsy mba ahoako  ny loza aty An-dalana;  Tsy te-hitsinjo  koa ny ary An-koatra;</vt:lpstr>
      <vt:lpstr>Fa isan'andro alaharonao, Ry Raiko ô! Ny dian'ny zanakao.</vt:lpstr>
      <vt:lpstr>4. Na mbola lavitra aza re izay Alehako, Tarihonao ambara-pahafaka Ny alina,</vt:lpstr>
      <vt:lpstr>Dia vao hitsahatra ny zanakao,  Ry Raiko ô! Ary an-danitrao.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2016-02-12T19:26:46Z</dcterms:modified>
</cp:coreProperties>
</file>