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6" r:id="rId4"/>
    <p:sldId id="265" r:id="rId5"/>
    <p:sldId id="275" r:id="rId6"/>
    <p:sldId id="266" r:id="rId7"/>
    <p:sldId id="263" r:id="rId8"/>
    <p:sldId id="274" r:id="rId9"/>
    <p:sldId id="267" r:id="rId10"/>
    <p:sldId id="273" r:id="rId11"/>
    <p:sldId id="268" r:id="rId12"/>
    <p:sldId id="264" r:id="rId13"/>
    <p:sldId id="271" r:id="rId14"/>
    <p:sldId id="269" r:id="rId15"/>
    <p:sldId id="272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6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6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6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8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9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0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3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620 -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28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Mahatonga fanimbana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vitanay tatÿ: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3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Zanahary, Ray miantra,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Mamelà ny helokay!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88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Zanahary, Ray malala!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hahalala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43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tia sy hanaiky,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koa mba hanakaiky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6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izahay;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ny tahotray ny loza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99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nanaitra anay hiova,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ran'ny Zanakao;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5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Zanahary, Ray 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hazony izahay!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0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Zanahary, Ray mahery,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lzahay tsy manan-kery,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89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he, ny fahavalo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masiaka sady maro;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95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ampio re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zavatra mihatra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misy maharatra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arovanao, ry 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9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 Ray mahery,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arovy izahay!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Zanahary, Ray miantra!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Olon-diso sy mahantra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86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izay mitaraina,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antenaina: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6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lantrao, re izahay!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tokoa ny fahotana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839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81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620 - Zanahary, Ray mahery</vt:lpstr>
      <vt:lpstr>1 Zanahary, Ray mahery, lzahay tsy manan-kery, </vt:lpstr>
      <vt:lpstr>Nefa he, ny fahavalo Fa masiaka sady maro; </vt:lpstr>
      <vt:lpstr>O! ampio re izahay, Fa ny zavatra mihatra</vt:lpstr>
      <vt:lpstr>Tsy mba misy maharatra Ny arovanao, ry Ray,</vt:lpstr>
      <vt:lpstr>Zanahary Ray mahery, Mba arovy izahay!</vt:lpstr>
      <vt:lpstr>2. Zanahary, Ray miantra! Olon-diso sy mahantra </vt:lpstr>
      <vt:lpstr>Izahay izay mitaraina, Hianao no antenaina: </vt:lpstr>
      <vt:lpstr>lantrao, re izahay! Be tokoa ny fahotana</vt:lpstr>
      <vt:lpstr>Mahatonga fanimbana  Efa vitanay tatÿ:</vt:lpstr>
      <vt:lpstr>Zanahary, Ray miantra, Mamelà ny helokay!</vt:lpstr>
      <vt:lpstr>3. Zanahary, Ray malala! Enga anie ka hahalala </vt:lpstr>
      <vt:lpstr>Mba ho tia sy hanaiky, Ary koa mba hanakaiky </vt:lpstr>
      <vt:lpstr>Ny Mpamonjy izahay; Tsy ny tahotray ny loza </vt:lpstr>
      <vt:lpstr>No nanaitra anay hiova, Fa ny ran'ny Zanakao; </vt:lpstr>
      <vt:lpstr>Zanahary, Ray malala, Mba hazony izahay!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2016-02-12T19:25:34Z</dcterms:modified>
</cp:coreProperties>
</file>