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6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29" autoAdjust="0"/>
    <p:restoredTop sz="86391" autoAdjust="0"/>
  </p:normalViewPr>
  <p:slideViewPr>
    <p:cSldViewPr snapToGrid="0">
      <p:cViewPr varScale="1">
        <p:scale>
          <a:sx n="57" d="100"/>
          <a:sy n="57" d="100"/>
        </p:scale>
        <p:origin x="4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2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9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38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5A18F-AA42-46CD-9161-F3F2B32E939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C18B-267C-4925-865F-42F348A4F263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47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48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79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" y="2766219"/>
            <a:ext cx="9109710" cy="1325563"/>
          </a:xfrm>
        </p:spPr>
        <p:txBody>
          <a:bodyPr/>
          <a:lstStyle>
            <a:lvl1pPr algn="ctr">
              <a:defRPr>
                <a:solidFill>
                  <a:srgbClr val="FF0000"/>
                </a:solidFill>
                <a:latin typeface="Helvetica Inserat LT Std" panose="020B080603070205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316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14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13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7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59055" y="2766219"/>
            <a:ext cx="9262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9962-9EE1-4E5F-8E12-1CDFF32D8839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12/02/2016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91F7A-3FF1-4499-AB7C-A7DCF8E22A9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99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8000" kern="1200">
          <a:solidFill>
            <a:schemeClr val="tx1">
              <a:lumMod val="95000"/>
              <a:lumOff val="5000"/>
            </a:schemeClr>
          </a:solidFill>
          <a:latin typeface="Helvetica Inserat LT Std" panose="020B08060307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idx="4294967295"/>
          </p:nvPr>
        </p:nvSpPr>
        <p:spPr>
          <a:xfrm>
            <a:off x="0" y="2767013"/>
            <a:ext cx="9261475" cy="1325562"/>
          </a:xfrm>
        </p:spPr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621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Ry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 </a:t>
            </a:r>
            <a:r>
              <a:rPr lang="en-GB" err="1">
                <a:solidFill>
                  <a:schemeClr val="tx1">
                    <a:lumMod val="75000"/>
                    <a:lumOff val="25000"/>
                  </a:schemeClr>
                </a:solidFill>
              </a:rPr>
              <a:t>fitia</a:t>
            </a: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01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 Ry Jeso be fitia!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Tariho izahay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Mba tsy haniasia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hiaraka aminao.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4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Indrisy! Ela loatra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 nijanonanay,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Nanaram-po nihoatra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sitrapon'ny Ray.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12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Ry Tompo! Miarova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fiananay ety,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fohy, mora miova,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 tsy toy ny ary.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65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Izay ianteharana eto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Mandalo avokoa :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fo re no mba ento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Hikambana aminao.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9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Tariho hahalala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tianao hatao,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tsy hisalasala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Handà izay halanao;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Mandatsaka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ao an-tsaina 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Ny soa vitanao,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 dia hikely aina</a:t>
            </a:r>
            <a:b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Hanao ny sitrakao.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95369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31</Words>
  <Application>Microsoft Office PowerPoint</Application>
  <PresentationFormat>Affichage à l'écran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 Inserat LT Std</vt:lpstr>
      <vt:lpstr>1_Thème Office</vt:lpstr>
      <vt:lpstr>621 - Ry Jeso be fitia!</vt:lpstr>
      <vt:lpstr>1 Ry Jeso be fitia! Tariho izahay Mba tsy haniasia Fa hiaraka aminao. </vt:lpstr>
      <vt:lpstr>Indrisy! Ela loatra No nijanonanay, Nanaram-po nihoatra Ny sitrapon'ny Ray.</vt:lpstr>
      <vt:lpstr>2. Ry Tompo! Miarova Ny fiananay ety, Izay fohy, mora miova, Fa tsy toy ny ary.</vt:lpstr>
      <vt:lpstr>Izay ianteharana eto Mandalo avokoa :  Ny fo re no mba ento  Hikambana aminao.</vt:lpstr>
      <vt:lpstr>3. Tariho hahalala Ny tianao hatao, Ka tsy hisalasala Handà izay halanao; </vt:lpstr>
      <vt:lpstr>Mandatsaka  ao an-tsaina  Ny soa vitanao, Ka dia hikely aina Hanao ny sitrakao.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2016-02-12T19:24:37Z</dcterms:modified>
</cp:coreProperties>
</file>