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29" autoAdjust="0"/>
    <p:restoredTop sz="86391" autoAdjust="0"/>
  </p:normalViewPr>
  <p:slideViewPr>
    <p:cSldViewPr snapToGrid="0">
      <p:cViewPr varScale="1">
        <p:scale>
          <a:sx n="84" d="100"/>
          <a:sy n="84" d="100"/>
        </p:scale>
        <p:origin x="66" y="312"/>
      </p:cViewPr>
      <p:guideLst/>
    </p:cSldViewPr>
  </p:slideViewPr>
  <p:outlineViewPr>
    <p:cViewPr>
      <p:scale>
        <a:sx n="33" d="100"/>
        <a:sy n="33" d="100"/>
      </p:scale>
      <p:origin x="0" y="-2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01/05/2016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48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01/05/2016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18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01/05/2016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816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01/05/2016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4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01/05/2016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28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01/05/2016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85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01/05/2016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4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01/05/2016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022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01/05/2016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423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01/05/2016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49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01/05/2016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685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01/05/2016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44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01/05/2016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6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623 -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omeo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ahy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531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Mba omeo 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 madio kokoa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Afaka ahiahy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Anao tokoa.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0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 dia malaina,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0! mba hafanao re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hikely 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Hahefako be.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00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Mbola manangoly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fakampanahy;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koa ny devoly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Ta-hamotraka ahy;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59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ô! Ampio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mpanomponao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mba tafio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Herim-po vaovao.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81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Atolory 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Zotom-po sy hery,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Fahendrem-panahy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 mahay mietry.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17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Ampianaro aho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hanolo-tena,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hatanjaho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finoako.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9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Dia hamasino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saiko, ry Tompo!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omeo fo mino,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 mahay manompo,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 mahay mihafy,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 miravoravo,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dia voa mafy,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 toy ny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5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35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623 - Mba omeo ahy</vt:lpstr>
      <vt:lpstr>1 Mba omeo ahy Fo madio kokoa  Afaka ahiahy Ho Anao tokoa. </vt:lpstr>
      <vt:lpstr>Izaho dia malaina, 0! mba hafanao re  Mba hikely aina Hahefako be.</vt:lpstr>
      <vt:lpstr>2. Mbola manangoly  Ny fakampanahy; Ao koa ny devoly  Ta-hamotraka ahy;</vt:lpstr>
      <vt:lpstr>Tompo ô! Ampio  Ny mpanomponao izao, Ary mba tafio  Herim-po vaovao.</vt:lpstr>
      <vt:lpstr>3. Atolory ahy Zotom-po sy hery, Fahendrem-panahy,  Fo mahay mietry.</vt:lpstr>
      <vt:lpstr>Ampianaro aho Mba hanolo-tena,  Ka mba hatanjaho  Ny finoako.</vt:lpstr>
      <vt:lpstr>4. Dia hamasino Ny saiko, ry Tompo!  Ka omeo fo mino, Fo mahay manompo,</vt:lpstr>
      <vt:lpstr>Fo mahay mihafy, Fo miravoravo,  Na dia voa mafy, Fo toy ny 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14</cp:revision>
  <dcterms:created xsi:type="dcterms:W3CDTF">2015-02-15T12:43:03Z</dcterms:created>
  <dcterms:modified xsi:type="dcterms:W3CDTF">2016-05-01T07:53:39Z</dcterms:modified>
</cp:coreProperties>
</file>