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62" r:id="rId3"/>
    <p:sldId id="273" r:id="rId4"/>
    <p:sldId id="263" r:id="rId5"/>
    <p:sldId id="272" r:id="rId6"/>
    <p:sldId id="264" r:id="rId7"/>
    <p:sldId id="271" r:id="rId8"/>
    <p:sldId id="265" r:id="rId9"/>
    <p:sldId id="270" r:id="rId10"/>
    <p:sldId id="266" r:id="rId11"/>
    <p:sldId id="269" r:id="rId12"/>
    <p:sldId id="267" r:id="rId13"/>
    <p:sldId id="268" r:id="rId1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29" autoAdjust="0"/>
    <p:restoredTop sz="86391" autoAdjust="0"/>
  </p:normalViewPr>
  <p:slideViewPr>
    <p:cSldViewPr snapToGrid="0">
      <p:cViewPr varScale="1">
        <p:scale>
          <a:sx n="56" d="100"/>
          <a:sy n="56" d="100"/>
        </p:scale>
        <p:origin x="42" y="180"/>
      </p:cViewPr>
      <p:guideLst/>
    </p:cSldViewPr>
  </p:slideViewPr>
  <p:outlineViewPr>
    <p:cViewPr>
      <p:scale>
        <a:sx n="33" d="100"/>
        <a:sy n="33" d="100"/>
      </p:scale>
      <p:origin x="0" y="-124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6102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8217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19722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087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63376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1999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0187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82610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23851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509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77654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9656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8228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67013"/>
            <a:ext cx="9261475" cy="1325562"/>
          </a:xfrm>
        </p:spPr>
        <p:txBody>
          <a:bodyPr/>
          <a:lstStyle/>
          <a:p>
            <a:r>
              <a:rPr lang="en-GB" dirty="0" smtClean="0">
                <a:solidFill>
                  <a:schemeClr val="tx1"/>
                </a:solidFill>
              </a:rPr>
              <a:t>624 - </a:t>
            </a:r>
            <a:r>
              <a:rPr lang="en-GB" dirty="0" err="1" smtClean="0">
                <a:solidFill>
                  <a:schemeClr val="tx1"/>
                </a:solidFill>
              </a:rPr>
              <a:t>Jeso</a:t>
            </a:r>
            <a:r>
              <a:rPr lang="en-GB" dirty="0" smtClean="0">
                <a:solidFill>
                  <a:schemeClr val="tx1"/>
                </a:solidFill>
              </a:rPr>
              <a:t> ô, </a:t>
            </a:r>
            <a:r>
              <a:rPr lang="en-GB" dirty="0" err="1" smtClean="0">
                <a:solidFill>
                  <a:schemeClr val="tx1"/>
                </a:solidFill>
              </a:rPr>
              <a:t>Mpiandry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tsara</a:t>
            </a:r>
            <a:r>
              <a:rPr lang="en-GB" dirty="0" smtClean="0">
                <a:solidFill>
                  <a:schemeClr val="tx1"/>
                </a:solidFill>
              </a:rPr>
              <a:t>!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4380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5. Jeso ô, Mpiandry tsara!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Mafy re ny tahotray;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Bibidia mamiravira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Mampivadi-po anay;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9611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Miarova, miarova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Ny fanahinay izao:,: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72771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6. Jeso ô, Mpiandry tsara!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Ento mody izahay;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Aminao ny valan'ondry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Tsy mba misy tahotra;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85697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 err="1" smtClean="0">
                <a:solidFill>
                  <a:schemeClr val="tx1"/>
                </a:solidFill>
              </a:rPr>
              <a:t>Mitariha</a:t>
            </a:r>
            <a:r>
              <a:rPr lang="en-GB" dirty="0" smtClean="0">
                <a:solidFill>
                  <a:schemeClr val="tx1"/>
                </a:solidFill>
              </a:rPr>
              <a:t>, </a:t>
            </a:r>
            <a:r>
              <a:rPr lang="en-GB" dirty="0" err="1" smtClean="0">
                <a:solidFill>
                  <a:schemeClr val="tx1"/>
                </a:solidFill>
              </a:rPr>
              <a:t>mitariha</a:t>
            </a:r>
            <a:r>
              <a:rPr lang="en-GB" dirty="0" smtClean="0">
                <a:solidFill>
                  <a:schemeClr val="tx1"/>
                </a:solidFill>
              </a:rPr>
              <a:t/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Ny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fanahinay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ho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ao</a:t>
            </a:r>
            <a:r>
              <a:rPr lang="en-GB" dirty="0" smtClean="0">
                <a:solidFill>
                  <a:schemeClr val="tx1"/>
                </a:solidFill>
              </a:rPr>
              <a:t>:,: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6561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>
                <a:solidFill>
                  <a:schemeClr val="tx1"/>
                </a:solidFill>
              </a:rPr>
              <a:t>1 </a:t>
            </a:r>
            <a:r>
              <a:rPr lang="en-GB" dirty="0" err="1" smtClean="0">
                <a:solidFill>
                  <a:schemeClr val="tx1"/>
                </a:solidFill>
              </a:rPr>
              <a:t>Jeso</a:t>
            </a:r>
            <a:r>
              <a:rPr lang="en-GB" dirty="0" smtClean="0">
                <a:solidFill>
                  <a:schemeClr val="tx1"/>
                </a:solidFill>
              </a:rPr>
              <a:t> ô, </a:t>
            </a:r>
            <a:r>
              <a:rPr lang="en-GB" dirty="0" err="1" smtClean="0">
                <a:solidFill>
                  <a:schemeClr val="tx1"/>
                </a:solidFill>
              </a:rPr>
              <a:t>Mpiandry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tsara</a:t>
            </a:r>
            <a:r>
              <a:rPr lang="en-GB" dirty="0" smtClean="0">
                <a:solidFill>
                  <a:schemeClr val="tx1"/>
                </a:solidFill>
              </a:rPr>
              <a:t>!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Sambatra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ny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ondrinao</a:t>
            </a:r>
            <a:r>
              <a:rPr lang="en-GB" dirty="0" smtClean="0">
                <a:solidFill>
                  <a:schemeClr val="tx1"/>
                </a:solidFill>
              </a:rPr>
              <a:t>;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Hianao</a:t>
            </a:r>
            <a:r>
              <a:rPr lang="en-GB" dirty="0" smtClean="0">
                <a:solidFill>
                  <a:schemeClr val="tx1"/>
                </a:solidFill>
              </a:rPr>
              <a:t> no </a:t>
            </a:r>
            <a:r>
              <a:rPr lang="en-GB" dirty="0" err="1" smtClean="0">
                <a:solidFill>
                  <a:schemeClr val="tx1"/>
                </a:solidFill>
              </a:rPr>
              <a:t>mialoha</a:t>
            </a:r>
            <a:r>
              <a:rPr lang="en-GB" dirty="0" smtClean="0">
                <a:solidFill>
                  <a:schemeClr val="tx1"/>
                </a:solidFill>
              </a:rPr>
              <a:t/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Hanarahanay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Anao</a:t>
            </a:r>
            <a:r>
              <a:rPr lang="en-GB" dirty="0" smtClean="0">
                <a:solidFill>
                  <a:schemeClr val="tx1"/>
                </a:solidFill>
              </a:rPr>
              <a:t>;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1694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Mitariha, mitariha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Ny fanahinay izao:,: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7487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2. Jeso ô, Mpiandry tsara!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Fohy ny fisainanay;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Hianao mahay manoro 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Lalana halehanay; 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2204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Mitariha, mitariha 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Ny fanahinay izao:,: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4845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3. Jeso ô, Mpiandry tsara!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Tsinjonao ny dianay;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Ondry very ka ho faty,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Raha tsy hatoninao;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1577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Mitariha, mitariha, 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Ny fanahinay izao:,: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5064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4. Jeso ô, Mpiandry tsara!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Izao, alehanay izao, 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Ala be sy làla-mafy,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Maty re ny ondrinao!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38896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Miarova, miarova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Ny fanahinay izao:,;.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7400329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</TotalTime>
  <Words>74</Words>
  <Application>Microsoft Office PowerPoint</Application>
  <PresentationFormat>Affichage à l'écran (4:3)</PresentationFormat>
  <Paragraphs>13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7" baseType="lpstr">
      <vt:lpstr>Arial</vt:lpstr>
      <vt:lpstr>Calibri</vt:lpstr>
      <vt:lpstr>Helvetica Inserat LT Std</vt:lpstr>
      <vt:lpstr>1_Thème Office</vt:lpstr>
      <vt:lpstr>624 - Jeso ô, Mpiandry tsara!</vt:lpstr>
      <vt:lpstr>1 Jeso ô, Mpiandry tsara! Sambatra ny ondrinao; Hianao no mialoha Hanarahanay Anao;</vt:lpstr>
      <vt:lpstr>Mitariha, mitariha Ny fanahinay izao:,:</vt:lpstr>
      <vt:lpstr>2. Jeso ô, Mpiandry tsara! Fohy ny fisainanay; Hianao mahay manoro  Lalana halehanay; </vt:lpstr>
      <vt:lpstr>Mitariha, mitariha  Ny fanahinay izao:,:</vt:lpstr>
      <vt:lpstr>3. Jeso ô, Mpiandry tsara! Tsinjonao ny dianay; Ondry very ka ho faty, Raha tsy hatoninao;</vt:lpstr>
      <vt:lpstr>Mitariha, mitariha,  Ny fanahinay izao:,:</vt:lpstr>
      <vt:lpstr>4. Jeso ô, Mpiandry tsara! Izao, alehanay izao,  Ala be sy làla-mafy, Maty re ny ondrinao!</vt:lpstr>
      <vt:lpstr>Miarova, miarova Ny fanahinay izao:,;.</vt:lpstr>
      <vt:lpstr>5. Jeso ô, Mpiandry tsara! Mafy re ny tahotray; Bibidia mamiravira Mampivadi-po anay;</vt:lpstr>
      <vt:lpstr>Miarova, miarova Ny fanahinay izao:,:</vt:lpstr>
      <vt:lpstr>6. Jeso ô, Mpiandry tsara! Ento mody izahay; Aminao ny valan'ondry Tsy mba misy tahotra;</vt:lpstr>
      <vt:lpstr>Mitariha, mitariha Ny fanahinay ho ao:,: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tsiory</cp:lastModifiedBy>
  <cp:revision>16</cp:revision>
  <dcterms:created xsi:type="dcterms:W3CDTF">2015-02-15T12:43:03Z</dcterms:created>
  <dcterms:modified xsi:type="dcterms:W3CDTF">2023-10-23T17:53:51Z</dcterms:modified>
</cp:coreProperties>
</file>