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4" r:id="rId5"/>
    <p:sldId id="266" r:id="rId6"/>
    <p:sldId id="263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31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4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84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41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822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56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90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742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100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70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76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6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79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626 -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mamindrà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584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Jeso Tompo, mamindrà fo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Amin'ny mpanomponao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91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tsy misy famonjena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Afa-tsy ao aminao.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0! vonjeo, 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mifona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83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Fa kamboty sy mahantra,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Ory, osa, reraka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62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atÿ an-tany,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tsy vimbininao;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0! ampio:,: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miankina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62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Tokinay sy vatolampy,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Aro sy Ampinganay!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83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Afa-tahotra, afa-doza,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ho ketraka izahay;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O! arovy:,: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mialoka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645272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38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626 - Jeso Tompo, mamindrà fo</vt:lpstr>
      <vt:lpstr>1 Jeso Tompo, mamindrà fo Amin'ny mpanomponao </vt:lpstr>
      <vt:lpstr>Fa tsy misy famonjena Afa-tsy ao aminao. 0! vonjeo, :,: Ny mifona aminao.</vt:lpstr>
      <vt:lpstr>2. Fa kamboty sy mahantra, Ory, osa, reraka</vt:lpstr>
      <vt:lpstr>Izahay atÿ an-tany, Raha tsy vimbininao; 0! ampio:,: Ny miankina aminao.</vt:lpstr>
      <vt:lpstr>3. Tokinay sy vatolampy,  Aro sy Ampinganay!</vt:lpstr>
      <vt:lpstr>Afa-tahotra, afa-doza,  Tsy ho ketraka izahay;  :,: O! arovy:,: Ny mialoka aminao.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2016-02-12T19:22:01Z</dcterms:modified>
</cp:coreProperties>
</file>