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9" r:id="rId9"/>
    <p:sldId id="270" r:id="rId10"/>
    <p:sldId id="263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2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4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3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4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8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6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0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627 - </a:t>
            </a:r>
            <a:r>
              <a:rPr lang="en-GB" dirty="0" err="1" smtClean="0">
                <a:solidFill>
                  <a:schemeClr val="tx1"/>
                </a:solidFill>
              </a:rPr>
              <a:t>Vimbino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Fa Hianao no aronay,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dia sahy izahay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Hamaky sy hanohitra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onjan-drano betsaka;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;,;Ka aoka tsy ho fefika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Aty an-dranomasina,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sambonay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ô;,;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Vimbino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Kristy </a:t>
            </a:r>
            <a:r>
              <a:rPr lang="en-GB" dirty="0" err="1" smtClean="0">
                <a:solidFill>
                  <a:schemeClr val="tx1"/>
                </a:solidFill>
              </a:rPr>
              <a:t>Tomponay</a:t>
            </a:r>
            <a:r>
              <a:rPr lang="en-GB" dirty="0" smtClean="0">
                <a:solidFill>
                  <a:schemeClr val="tx1"/>
                </a:solidFill>
              </a:rPr>
              <a:t>!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tsy ho diso lalana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Aty ambony rano be,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;,;Ka na manonja aza re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rian-dranomasina,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Tazony mafy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tsy ho rendrika aty.:,: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Dia mitsangàna, ka avia,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Jesosy, Mpamonjy tia!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Jereo ny fahorianay;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Anaronao ny rivotra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;,;Izay mampanonja toy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alon-dranomasina,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0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manafotra anay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Aty am-pandehananay.:,: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758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627 - Vimbino tsara izahay</vt:lpstr>
      <vt:lpstr>1 Vimbino tsara izahay, Ry Jeso Kristy Tomponay! </vt:lpstr>
      <vt:lpstr>Mba tsy ho diso lalana Aty ambony rano be,</vt:lpstr>
      <vt:lpstr>;,;Ka na manonja aza re  Ny rian-dranomasina, </vt:lpstr>
      <vt:lpstr>Tazony mafy izahay Mba tsy ho rendrika aty.:,:</vt:lpstr>
      <vt:lpstr>2. Dia mitsangàna, ka avia, Ry Jesosy, Mpamonjy tia!</vt:lpstr>
      <vt:lpstr>Jereo ny fahorianay; Anaronao ny rivotra</vt:lpstr>
      <vt:lpstr>;,;Izay mampanonja toy izao Ny alon-dranomasina,</vt:lpstr>
      <vt:lpstr>Izay manafotra anay Aty am-pandehananay.:,:</vt:lpstr>
      <vt:lpstr>3. Fa Hianao no aronay, Ka dia sahy izahay</vt:lpstr>
      <vt:lpstr>Hamaky sy hanohitra Ny onjan-drano betsaka; </vt:lpstr>
      <vt:lpstr>;,;Ka aoka tsy ho fefika Aty an-dranomasina,</vt:lpstr>
      <vt:lpstr>Fa mba ho tonga aminao Ny sambonay, ry Tompo ô;,;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2023-07-08T05:39:25Z</dcterms:modified>
</cp:coreProperties>
</file>