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64" r:id="rId6"/>
    <p:sldId id="272" r:id="rId7"/>
    <p:sldId id="265" r:id="rId8"/>
    <p:sldId id="266" r:id="rId9"/>
    <p:sldId id="271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6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3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3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9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629 -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Mpanavotra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69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an'ny Avo!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ho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7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Jeso, Mpitarika anay ho 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izahay tsy hivily aty.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hamantana ao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faly miandry anay Hianao: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5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an'ny Avo!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ho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GB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Mpamonjy, Mpanavotra anay!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Tafangona eto anio izahay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66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Hidera sy mba hankalaza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Tompo namonjy anay Hianao;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an'ny Avo!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ho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7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Jeso, Sakaiza tsy mety mandao!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tsy mba mahafoy Hianao,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0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Mijery anay raha misy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aron'ny tena sy tokin'ny fo: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6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an'ny Avo!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 Haleloia!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Hosana ho 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Jeso, Mpanjaka Mpiaro anay!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Handroso hiady tokoa izahay,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7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vonjeo handresy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mba ho resy izay manana 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8610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629 - Ry Jeso Mpamonjy, Mpanavotra any!</vt:lpstr>
      <vt:lpstr>1 Ry Jeso Mpamonjy, Mpanavotra anay! Tafangona eto anio izahay </vt:lpstr>
      <vt:lpstr>Hidera sy mba hankalaza Anao,  Fa Tompo namonjy anay Hianao;</vt:lpstr>
      <vt:lpstr>Fiv : Haleloia! Haleloia!  Hosana an'ny Avo! Haleloia! Haleloia!  Hosana ho Anao!</vt:lpstr>
      <vt:lpstr>2. Ry Jeso, Sakaiza tsy mety mandao! Sakaiza tsy mba mahafoy Hianao, </vt:lpstr>
      <vt:lpstr>Mijery anay raha misy manjo,  Ho aron'ny tena sy tokin'ny fo:</vt:lpstr>
      <vt:lpstr>Fiv : Haleloia! Haleloia!  Hosana an'ny Avo! Haleloia! Haleloia!  Hosana ho Anao!</vt:lpstr>
      <vt:lpstr>3. Ry Jeso, Mpanjaka Mpiaro anay!  Handroso hiady tokoa izahay, </vt:lpstr>
      <vt:lpstr>Ka dia vonjeo handresy izao, Fa tsy mba ho resy izay manana Anao:</vt:lpstr>
      <vt:lpstr>Fiv : Haleloia! Haleloia!  Hosana an'ny Avo! Haleloia! Haleloia!  Hosana ho Anao!</vt:lpstr>
      <vt:lpstr>4. Ry Jeso, Mpitarika anay ho ary,  Tariho izahay tsy hivily aty. </vt:lpstr>
      <vt:lpstr>Ka dia hamantana ao aminao,  Fa faly miandry anay Hianao:</vt:lpstr>
      <vt:lpstr>Fiv : Haleloia! Haleloia!  Hosana an'ny Avo! Haleloia! Haleloia!  Hosana ho 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2016-02-12T19:19:53Z</dcterms:modified>
</cp:coreProperties>
</file>