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0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8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9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8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8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630 -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tantano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tantano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tafita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ambeno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sakano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aty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20473" y="2766219"/>
            <a:ext cx="9784946" cy="1325563"/>
          </a:xfrm>
        </p:spPr>
        <p:txBody>
          <a:bodyPr/>
          <a:lstStyle/>
          <a:p>
            <a:r>
              <a:rPr lang="en-GB" spc="-300" dirty="0" err="1" smtClean="0">
                <a:solidFill>
                  <a:schemeClr val="tx1"/>
                </a:solidFill>
              </a:rPr>
              <a:t>Rano</a:t>
            </a:r>
            <a:r>
              <a:rPr lang="en-GB" spc="-300" dirty="0" smtClean="0">
                <a:solidFill>
                  <a:schemeClr val="tx1"/>
                </a:solidFill>
              </a:rPr>
              <a:t> be </a:t>
            </a:r>
            <a:r>
              <a:rPr lang="en-GB" spc="-300" dirty="0" err="1" smtClean="0">
                <a:solidFill>
                  <a:schemeClr val="tx1"/>
                </a:solidFill>
              </a:rPr>
              <a:t>mangeniheny</a:t>
            </a:r>
            <a:r>
              <a:rPr lang="en-GB" spc="-300" dirty="0" smtClean="0">
                <a:solidFill>
                  <a:schemeClr val="tx1"/>
                </a:solidFill>
              </a:rPr>
              <a:t>,</a:t>
            </a:r>
            <a:br>
              <a:rPr lang="en-GB" spc="-300" dirty="0" smtClean="0">
                <a:solidFill>
                  <a:schemeClr val="tx1"/>
                </a:solidFill>
              </a:rPr>
            </a:br>
            <a:r>
              <a:rPr lang="en-GB" spc="-300" dirty="0" err="1" smtClean="0">
                <a:solidFill>
                  <a:schemeClr val="tx1"/>
                </a:solidFill>
              </a:rPr>
              <a:t>Izao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alehako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izao</a:t>
            </a:r>
            <a:r>
              <a:rPr lang="en-GB" spc="-300" dirty="0" smtClean="0">
                <a:solidFill>
                  <a:schemeClr val="tx1"/>
                </a:solidFill>
              </a:rPr>
              <a:t>;</a:t>
            </a:r>
            <a:br>
              <a:rPr lang="en-GB" spc="-300" dirty="0" smtClean="0">
                <a:solidFill>
                  <a:schemeClr val="tx1"/>
                </a:solidFill>
              </a:rPr>
            </a:br>
            <a:r>
              <a:rPr lang="en-GB" spc="-300" dirty="0" err="1" smtClean="0">
                <a:solidFill>
                  <a:schemeClr val="tx1"/>
                </a:solidFill>
              </a:rPr>
              <a:t>Ka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aoka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Hianao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hiteny</a:t>
            </a:r>
            <a:r>
              <a:rPr lang="en-GB" spc="-300" dirty="0" smtClean="0">
                <a:solidFill>
                  <a:schemeClr val="tx1"/>
                </a:solidFill>
              </a:rPr>
              <a:t>,</a:t>
            </a:r>
            <a:br>
              <a:rPr lang="en-GB" spc="-300" dirty="0" smtClean="0">
                <a:solidFill>
                  <a:schemeClr val="tx1"/>
                </a:solidFill>
              </a:rPr>
            </a:br>
            <a:r>
              <a:rPr lang="en-GB" spc="-300" dirty="0" err="1" smtClean="0">
                <a:solidFill>
                  <a:schemeClr val="tx1"/>
                </a:solidFill>
              </a:rPr>
              <a:t>Mba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ho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tokiko</a:t>
            </a:r>
            <a:r>
              <a:rPr lang="en-GB" spc="-300" dirty="0" smtClean="0">
                <a:solidFill>
                  <a:schemeClr val="tx1"/>
                </a:solidFill>
              </a:rPr>
              <a:t> </a:t>
            </a:r>
            <a:r>
              <a:rPr lang="en-GB" spc="-300" dirty="0" err="1" smtClean="0">
                <a:solidFill>
                  <a:schemeClr val="tx1"/>
                </a:solidFill>
              </a:rPr>
              <a:t>hatrao</a:t>
            </a:r>
            <a:r>
              <a:rPr lang="en-GB" spc="-300" dirty="0" smtClean="0">
                <a:solidFill>
                  <a:schemeClr val="tx1"/>
                </a:solidFill>
              </a:rPr>
              <a:t>.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Aza </a:t>
            </a:r>
            <a:r>
              <a:rPr lang="en-GB" dirty="0" err="1" smtClean="0">
                <a:solidFill>
                  <a:schemeClr val="tx1"/>
                </a:solidFill>
              </a:rPr>
              <a:t>miandry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am-pita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Sao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fefika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aty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avia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hiara-mita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sendra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manonja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alon-drano</a:t>
            </a:r>
            <a:r>
              <a:rPr lang="en-GB" dirty="0" smtClean="0">
                <a:solidFill>
                  <a:schemeClr val="tx1"/>
                </a:solidFill>
              </a:rPr>
              <a:t> be,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tonga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Hampitony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re.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8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rivotra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Mety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hampivadi-po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Mampisava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manjo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Any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vatolampy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biby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marobe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herinao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vonjeo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5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4. Ry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! </a:t>
            </a:r>
            <a:r>
              <a:rPr lang="en-GB" dirty="0" err="1" smtClean="0">
                <a:solidFill>
                  <a:schemeClr val="tx1"/>
                </a:solidFill>
              </a:rPr>
              <a:t>Mihainoa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fivavako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Mijoroa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misehoa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8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70596" y="2766219"/>
            <a:ext cx="9685193" cy="13255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am-pita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hanjo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Toy </a:t>
            </a: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Genesareta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Misehoa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15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630 - Ry Jesosy mba tantano</vt:lpstr>
      <vt:lpstr>1 Ry Jesosy mba tantano, Ho tafita soa ary, Ka ambeno sy sakano, Izay rehetra loza aty. </vt:lpstr>
      <vt:lpstr>Rano be mangeniheny, Izao alehako izao; Ka aoka Hianao hiteny, Mba ho tokiko hatrao.</vt:lpstr>
      <vt:lpstr>2. Aza miandry ao am-pita  Sao dia fefika aho aty;  Fa avia hiara-mita, Dia ho tody soa ary.</vt:lpstr>
      <vt:lpstr>Raha sendra ka manonja Izany alon-drano be,  Aoka Hianao ho tonga Hampitony ahy re.</vt:lpstr>
      <vt:lpstr>3. Ao ny rivotra mahery  Mety hampivadi-po, Fa ny feonao irery  Mampisava ny manjo</vt:lpstr>
      <vt:lpstr>Any koa ny vatolampy Sy ny biby marobe, Fa ny herinao dia ampy,  Ka vonjeo ny zanakao.</vt:lpstr>
      <vt:lpstr>4. Ry jesosy! Mihainoa,  lzao fivavako izao, Mijoroa, misehoa, Ka jereo ny diako izao;</vt:lpstr>
      <vt:lpstr>Mbola lavitra  ao am-pita Ka tsy hita izay hanjo Toy ilay tao Genesareta,  Misehoa Hianao!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15</cp:revision>
  <dcterms:created xsi:type="dcterms:W3CDTF">2015-02-15T12:43:03Z</dcterms:created>
  <dcterms:modified xsi:type="dcterms:W3CDTF">2023-10-23T17:58:44Z</dcterms:modified>
</cp:coreProperties>
</file>