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0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5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6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7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2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1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3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9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631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Jesosy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Tompo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Jesosy Tompo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aho, mananjara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Manana Anao;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8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 maro ny mpandrafy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Ta-hamely ahy mafy,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mahay manafy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Hery ny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Be ny manodidina ahy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 lasana;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Manakaiky mampanahy,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ny fasana;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71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Nefa, ry Mpamonjy soa,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Tena sitrakao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hitantana ahy koa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an-dàlana.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3.Eny, izaho manantena,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hahazo famonjena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Any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3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hilaozako ny tany,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tsy mba hitomany,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hiakatra hankany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Anatrehanao.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67914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39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631 - Ry Jesosy Tompo tsara</vt:lpstr>
      <vt:lpstr>1 Ry Jesosy Tompo tsara, Ry Mpamonjy ô! Sambatra aho, mananjara  Manana Anao;</vt:lpstr>
      <vt:lpstr>Fa na maro ny mpandrafy  Ta-hamely ahy mafy,  Hianao mahay manafy Hery ny Anao.</vt:lpstr>
      <vt:lpstr>2. Be ny manodidina ahy  Efa lasana; Manakaiky mampanahy,  Re ny fasana;</vt:lpstr>
      <vt:lpstr>Nefa, ry Mpamonjy soa,  Tena sitrakao tokoa Ny hitantana ahy koa  Ao an-dàlana.</vt:lpstr>
      <vt:lpstr>3.Eny, izaho manantena, Ry Mpamonjy ô! Fa hahazo famonjena  Any aminao.</vt:lpstr>
      <vt:lpstr>Raha hilaozako ny tany,  izaho tsy mba hitomany,  Fa hiakatra hankany  Anatrehanao.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2016-02-12T19:17:35Z</dcterms:modified>
</cp:coreProperties>
</file>