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3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1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51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1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83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0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4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1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2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2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28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3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632 -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Ampianaro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hiambina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21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5.Ry Tompo ô, ampio aho mba miomana,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hadio fo na aiza noalehako;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11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Ampaherezo mafy aho mba ho malina,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tsy ho tonga tampoka amikony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fetrako!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53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Ampianaro aho, Tompo, mba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hiambina!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Mandalo tahaka ny rivotra ny androko.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15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mihalany isan'andro, isan'alina,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Ambara-pahatapitry ny fe-potoako.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Endrey ny voninkazo, raha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vaomaraina 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tsara ka mamirapiratra ny endriny;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64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maty izy amin'ny hainandro be;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raha hariva dia simba ny tarehiny.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09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tenako no voninkazo 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hihintsana,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aiko tahaka ny zavona sy aloka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58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mandalo ka tsy manam-pijanonana;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taonako mandroso tahaka ny riaka.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22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Tsy manam-panorenana aty 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Mihelina ka tsy mba hita ny alehany;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20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Malaky tahaka ny tselatra ny androkô,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miatoato ao am-pandehanany.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77189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78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632 - Ampianaro aho, Tompo, mba hiambina</vt:lpstr>
      <vt:lpstr>1 Ampianaro aho, Tompo, mba hiambina! Mandalo tahaka ny rivotra ny androko.</vt:lpstr>
      <vt:lpstr>Ka mihalany isan'andro, isan'alina,  Ambara-pahatapitry ny fe-potoako.</vt:lpstr>
      <vt:lpstr>2. Endrey ny voninkazo, raha vaomaraina e! Fa tsara ka mamirapiratra ny endriny;</vt:lpstr>
      <vt:lpstr>Kanefa maty izy amin'ny hainandro be; Ka raha hariva dia simba ny tarehiny.</vt:lpstr>
      <vt:lpstr>3. Ny tenako no voninkazo ka hihintsana, Ny aiko tahaka ny zavona sy aloka</vt:lpstr>
      <vt:lpstr>Izay mandalo ka tsy manam-pijanonana; Ny taonako mandroso tahaka ny riaka.</vt:lpstr>
      <vt:lpstr>4. Tsy manam-panorenana aty ny heriko, Mihelina ka tsy mba hita ny alehany;</vt:lpstr>
      <vt:lpstr>Malaky tahaka ny tselatra ny androkô, Ka tsy miatoato ao am-pandehanany.</vt:lpstr>
      <vt:lpstr>5.Ry Tompo ô, ampio aho mba miomana, Ka mba hadio fo na aiza noalehako;</vt:lpstr>
      <vt:lpstr>Ampaherezo mafy aho mba ho malina, Mba tsy ho tonga tampoka amikony fetrako!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2016-02-12T19:17:03Z</dcterms:modified>
</cp:coreProperties>
</file>