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7" r:id="rId4"/>
    <p:sldId id="263" r:id="rId5"/>
    <p:sldId id="276" r:id="rId6"/>
    <p:sldId id="264" r:id="rId7"/>
    <p:sldId id="275" r:id="rId8"/>
    <p:sldId id="265" r:id="rId9"/>
    <p:sldId id="274" r:id="rId10"/>
    <p:sldId id="266" r:id="rId11"/>
    <p:sldId id="273" r:id="rId12"/>
    <p:sldId id="267" r:id="rId13"/>
    <p:sldId id="272" r:id="rId14"/>
    <p:sldId id="268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>
        <p:scale>
          <a:sx n="37" d="100"/>
          <a:sy n="37" d="100"/>
        </p:scale>
        <p:origin x="624" y="696"/>
      </p:cViewPr>
      <p:guideLst/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4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0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7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2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61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88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4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40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8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635 -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12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Hianao, ry Jeso! No ilay Kapiteny,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hampandresy tokoa anay;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24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raha Hianao, Tompo, no mba miteny,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Lasa izay mahakivy anay: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45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Mandrakizay 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tokimpanompoana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Mamin'ny olon'izay afakao.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21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Mandrakizay ekenay ho faneva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holatrao nanavotana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84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Vonon-kandeha na aiza na aiza,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Ireto mpanompo matoky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98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ny fahafatesana aza,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hahaleo anay mpianatrao: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37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Mandrakizay no tokimpanompoana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Mamin'ny olon'izay afakao.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09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Mandrakizay ekenay ho faneva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holatrao nanavotana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4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GB" baseline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Aina no fetra ry Jesosy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Izany no tenin'ity zanakao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35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Vonon-kanaraka Anao sy hanompo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Amin'ny mora sy sarotra hatao.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51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Mandrakizay 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tokimpanompoana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Mamin'ny olon'izay afakao.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7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Mandrakizay ekenay ho faneva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holatrao nanavotana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43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Na ny mangidy heverina ho mamy,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miray aminao izahay,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27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tsy hahafoy ny ainy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Anao Izay nisolo anay!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8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Mandrakizay 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tokimpanompoana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Mamin'ny olon'izay afakao.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77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Mandrakizay ekenay ho faneva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holatrao nanavotana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11869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102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635 - Aina no fetra ry Jesosy Tompo</vt:lpstr>
      <vt:lpstr>1 Aina no fetra ry Jesosy Tompo Izany no tenin'ity zanakao </vt:lpstr>
      <vt:lpstr>Vonon-kanaraka Anao sy hanompo Amin'ny mora sy sarotra hatao. </vt:lpstr>
      <vt:lpstr>Fiv : Mandrakizay no tokimpanompoana Mamin'ny olon'izay afakao.</vt:lpstr>
      <vt:lpstr>Mandrakizay ekenay ho faneva Ny holatrao nanavotana anay.</vt:lpstr>
      <vt:lpstr>2. Na ny mangidy heverina ho mamy, Raha miray aminao izahay, </vt:lpstr>
      <vt:lpstr>Iza no tsy hahafoy ny ainy Mba ho Anao Izay nisolo anay! </vt:lpstr>
      <vt:lpstr>Fiv : Mandrakizay no tokimpanompoana Mamin'ny olon'izay afakao.</vt:lpstr>
      <vt:lpstr>Mandrakizay ekenay ho faneva Ny holatrao nanavotana anay.</vt:lpstr>
      <vt:lpstr>3. Hianao, ry Jeso! No ilay Kapiteny, Izay hampandresy tokoa anay;</vt:lpstr>
      <vt:lpstr>Ka raha Hianao, Tompo, no mba miteny, Lasa izay mahakivy anay: </vt:lpstr>
      <vt:lpstr>Fiv : Mandrakizay no tokimpanompoana Mamin'ny olon'izay afakao.</vt:lpstr>
      <vt:lpstr>Mandrakizay ekenay ho faneva Ny holatrao nanavotana anay.</vt:lpstr>
      <vt:lpstr>4. Vonon-kandeha na aiza na aiza, Ireto mpanompo matoky Anao,</vt:lpstr>
      <vt:lpstr>Na dia ny fahafatesana aza, Tsy hahaleo anay mpianatrao:</vt:lpstr>
      <vt:lpstr>Fiv : Mandrakizay no tokimpanompoana Mamin'ny olon'izay afakao.</vt:lpstr>
      <vt:lpstr>Mandrakizay ekenay ho faneva Ny holatrao nanavotana 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2016-02-12T19:10:52Z</dcterms:modified>
</cp:coreProperties>
</file>