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8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2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7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7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5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1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1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6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4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636 -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36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Hianao ry Jeso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hatoninay,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:,:Tompon'ny aina:,: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mihainoa ka avia.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ampangino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ao anatinay,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:,:Tsy hisy renay:,: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feonao.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0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Aoka izahay handray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fanavaozanao,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:,:Ka mba hitovy:,:.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Toe-tsaina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1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Mafy ny adinay,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be ny tahotray;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:,:Nefa tsy resy:,: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miankina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8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Dia tafionao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herinao,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:,:Mba ho mpandresy:,: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mpianatrao.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6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Ny fonay hafanao,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hirehetanay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:,:Amin'ny asa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omenao hatao.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4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Mba ho tanterakay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tena anjaranay,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:,:Dia manomeza:,: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miray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28071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40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Inserat LT Std</vt:lpstr>
      <vt:lpstr>1_Thème Office</vt:lpstr>
      <vt:lpstr>636 - Hianao  ry Jeso ô</vt:lpstr>
      <vt:lpstr>1 Hianao ry Jeso ô! No mba hatoninay,  :,:Tompon'ny aina:,: Mba mihainoa ka avia.</vt:lpstr>
      <vt:lpstr>2. Mba ampangino re  Ny ao anatinay,  :,:Tsy hisy renay:,:  Raha tsy feonao.</vt:lpstr>
      <vt:lpstr>3. Aoka izahay handray  Ny fanavaozanao,  :,:Ka mba hitovy:,:.  Toe-tsaina aminao.</vt:lpstr>
      <vt:lpstr>4. Mafy ny adinay, Ka be ny tahotray;  :,:Nefa tsy resy:,: Izay miankina aminao.</vt:lpstr>
      <vt:lpstr>5. Dia tafionao Amin'ny herinao, :,:Mba ho mpandresy:,:  izahay mpianatrao.</vt:lpstr>
      <vt:lpstr>6. Ny fonay hafanao,  Mba hirehetanay  :,:Amin'ny asa :,: Izay omenao hatao.</vt:lpstr>
      <vt:lpstr>7. Mba ho tanterakay  Izay tena anjaranay,  :,:Dia manomeza:,:  Fo miray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2016-02-12T19:14:12Z</dcterms:modified>
</cp:coreProperties>
</file>