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6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8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9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5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3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0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3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637 -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Mahareta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mahareta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1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4095" y="2766219"/>
            <a:ext cx="9552190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Mahareta, mahareta,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mpihazakazaka ô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zava-mahalavo,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Mahareta, mahareta,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mpihazakazaka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Mahavesatra ny ota,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re harianao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4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Mahareta, mahareta,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mpihazakazaka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Lavi-dalana haleha,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'Ndrao tsy tonga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6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Mahareta, mahareta,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mpihazakazaka ô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Indreo ny maso izay mijery,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Tazany ny dianao.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93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Mahareta, mahareta,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mpihazakazaka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Tomponao miandry,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jereonao.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0679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35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637 - Mahareta, mahareta,</vt:lpstr>
      <vt:lpstr>1 Mahareta, mahareta,  Ry mpihazakazaka ô  Be ny zava-mahalavo,  Aza kivy hianao.</vt:lpstr>
      <vt:lpstr>2. Mahareta, mahareta,  Ry mpihazakazaka ô! Mahavesatra ny ota,  Aoka re harianao</vt:lpstr>
      <vt:lpstr>3. Mahareta, mahareta, Ry mpihazakazaka ô!  Lavi-dalana haleha, 'Ndrao tsy tonga hianao.</vt:lpstr>
      <vt:lpstr>4. Mahareta, mahareta, Ry mpihazakazaka ô Indreo ny maso izay mijery,  Tazany ny dianao.</vt:lpstr>
      <vt:lpstr>5. Mahareta, mahareta, Ry mpihazakazaka ô! Ao ny Tomponao miandry,  Izy no jereonao.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2016-02-12T19:11:34Z</dcterms:modified>
</cp:coreProperties>
</file>