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2" r:id="rId5"/>
    <p:sldId id="263" r:id="rId6"/>
    <p:sldId id="271" r:id="rId7"/>
    <p:sldId id="270" r:id="rId8"/>
    <p:sldId id="264" r:id="rId9"/>
    <p:sldId id="268" r:id="rId10"/>
    <p:sldId id="269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1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7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3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7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1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6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0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1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6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638 -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Mpamonjy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malala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2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:,:Jereo, jereo!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vonon-kanaraka Anao.:,: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5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lreo nentinao voatantara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feo mampahery anay;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9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tokin'ireo Maritiora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Faneva mitarika anay: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1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:,:</a:t>
            </a:r>
            <a:r>
              <a:rPr lang="en-GB" dirty="0" err="1" smtClean="0">
                <a:solidFill>
                  <a:schemeClr val="tx1"/>
                </a:solidFill>
              </a:rPr>
              <a:t>Jereo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jereo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vonon-kanaraka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Mpamonjy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malala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Indreto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mpanomponao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Raha misy izay mankahala,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Matoky fa manana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2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:,:Jereo, jereo!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vonon-kanaraka Anao.:,: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4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Ny tafika ataon"i Satana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Milofo hamotraka anay;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Avia, ry jeso! Mitantana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mioman-kandresy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:,:Jereo, jereo!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vonon-kanaraka Anao.:,: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8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Na zovy mioman-kandrafy,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Irianay hanaraka Anao;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7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 iza hisakana mafy,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Hijoro, fa manana Anao.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5523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75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638 - Ry Jeso Mpamonjy malala</vt:lpstr>
      <vt:lpstr>1 Ry Jeso Mpamonjy malala  Indreto ny mpanomponao;</vt:lpstr>
      <vt:lpstr>Raha misy izay mankahala,  Matoky fa manana Anao.</vt:lpstr>
      <vt:lpstr>Fiv : :,:Jereo, jereo! Fa vonon-kanaraka Anao.:,:</vt:lpstr>
      <vt:lpstr>2. Ny tafika ataon"i Satana Milofo hamotraka anay;</vt:lpstr>
      <vt:lpstr>Avia, ry jeso! Mitantana Fa mioman-kandresy izahay.</vt:lpstr>
      <vt:lpstr>Fiv : :,:Jereo, jereo! Fa vonon-kanaraka Anao.:,:</vt:lpstr>
      <vt:lpstr>3. Na zovy mioman-kandrafy,  Irianay hanaraka Anao; </vt:lpstr>
      <vt:lpstr>Na iza hisakana mafy, Hijoro, fa manana Anao. </vt:lpstr>
      <vt:lpstr>Fiv : :,:Jereo, jereo! Fa vonon-kanaraka Anao.:,:</vt:lpstr>
      <vt:lpstr>4. lreo nentinao voatantara No feo mampahery anay;</vt:lpstr>
      <vt:lpstr>Ny tokin'ireo Maritiora Faneva mitarika anay:</vt:lpstr>
      <vt:lpstr>Fiv : :,:Jereo, jereo! Fa vonon-kanaraka Anao.:,: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2023-10-23T17:37:44Z</dcterms:modified>
</cp:coreProperties>
</file>