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1" r:id="rId5"/>
    <p:sldId id="263" r:id="rId6"/>
    <p:sldId id="273" r:id="rId7"/>
    <p:sldId id="270" r:id="rId8"/>
    <p:sldId id="264" r:id="rId9"/>
    <p:sldId id="274" r:id="rId10"/>
    <p:sldId id="269" r:id="rId11"/>
    <p:sldId id="265" r:id="rId12"/>
    <p:sldId id="275" r:id="rId13"/>
    <p:sldId id="268" r:id="rId14"/>
    <p:sldId id="266" r:id="rId15"/>
    <p:sldId id="27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56" y="78"/>
      </p:cViewPr>
      <p:guideLst/>
    </p:cSldViewPr>
  </p:slideViewPr>
  <p:outlineViewPr>
    <p:cViewPr>
      <p:scale>
        <a:sx n="33" d="100"/>
        <a:sy n="33" d="100"/>
      </p:scale>
      <p:origin x="0" y="-1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7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6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6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27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6600" smtClean="0">
                <a:solidFill>
                  <a:schemeClr val="tx1"/>
                </a:solidFill>
                <a:latin typeface="Vivaldi" panose="03020602050506090804" pitchFamily="66" charset="0"/>
              </a:rPr>
              <a:t>639</a:t>
            </a: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1500" smtClean="0">
                <a:solidFill>
                  <a:schemeClr val="tx1"/>
                </a:solidFill>
                <a:latin typeface="Vivaldi" panose="03020602050506090804" pitchFamily="66" charset="0"/>
              </a:rPr>
              <a:t>Ry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miaramila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!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Mandrosoa</a:t>
            </a:r>
            <a:r>
              <a:rPr lang="en-GB" sz="115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15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izao</a:t>
            </a:r>
            <a:endParaRPr lang="fr-FR" sz="115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Ry miaramila! Mandrosoa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Kristy Kapiteny mialoha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Dia mandrosoa hianao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miraisa dia aminay ho 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Milofosa fatratra, aza ketraka,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"Miadia ny ady tsaran'ny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Finoana"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Ry miaramila! Mandrosoa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Kristy Kapiteny mialoha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7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5. Kristy Kapiteny tapitra ohatra,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Izy no mpiaro ny mpanafika;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8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Miankina aminy mafy hianao,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aza mba ny tenanao 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itokianao: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3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Ry </a:t>
            </a:r>
            <a:r>
              <a:rPr lang="en-GB" dirty="0" err="1" smtClean="0">
                <a:solidFill>
                  <a:schemeClr val="tx1"/>
                </a:solidFill>
              </a:rPr>
              <a:t>miaramila</a:t>
            </a:r>
            <a:r>
              <a:rPr lang="en-GB" dirty="0" smtClean="0">
                <a:solidFill>
                  <a:schemeClr val="tx1"/>
                </a:solidFill>
              </a:rPr>
              <a:t>! </a:t>
            </a: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Kristy </a:t>
            </a:r>
            <a:r>
              <a:rPr lang="en-GB" dirty="0" err="1" smtClean="0">
                <a:solidFill>
                  <a:schemeClr val="tx1"/>
                </a:solidFill>
              </a:rPr>
              <a:t>Kapiteny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mialoha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1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miaramila</a:t>
            </a:r>
            <a:r>
              <a:rPr lang="en-GB" dirty="0" smtClean="0">
                <a:solidFill>
                  <a:schemeClr val="tx1"/>
                </a:solidFill>
              </a:rPr>
              <a:t>! </a:t>
            </a: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Kristy </a:t>
            </a:r>
            <a:r>
              <a:rPr lang="en-GB" dirty="0" err="1" smtClean="0">
                <a:solidFill>
                  <a:schemeClr val="tx1"/>
                </a:solidFill>
              </a:rPr>
              <a:t>Kapiteny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mialoha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0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Ao aloha tafika, loza, ratra be,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Fitsaharana tsy misy, misikina re.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Ry miaramila! Mandrosoa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Kristy Kapiteny mialoha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Any lehy ratsy no manotrika,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Any ny tsipika no milatsaka;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Tano ny finoana ho ampinganao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Entonao ho fandresena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rehetra izao: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Ry miaramila! Mandrosoa izao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Kristy Kapiteny mialoha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3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Aza miamboho na miherika,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 an-tratranao ny fiarovana;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mba matahotra, fa sahia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fandrao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tsy mandresy, dia ho resy hianao;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19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102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Inserat LT Std</vt:lpstr>
      <vt:lpstr>Vivaldi</vt:lpstr>
      <vt:lpstr>1_Thème Office</vt:lpstr>
      <vt:lpstr>639  Ry miaramila! Mandrosoa izao</vt:lpstr>
      <vt:lpstr>1 Ry miaramila! Mandrosoa izao,  Kristy Kapiteny mialoha anao;</vt:lpstr>
      <vt:lpstr>Ao aloha tafika, loza, ratra be, Fitsaharana tsy misy, misikina re. </vt:lpstr>
      <vt:lpstr>Fiv : Ry miaramila! Mandrosoa izao  Kristy Kapiteny mialoha anao.</vt:lpstr>
      <vt:lpstr>2. Any lehy ratsy no manotrika, Any ny tsipika no milatsaka; </vt:lpstr>
      <vt:lpstr>Tano ny finoana ho ampinganao  Entonao ho fandresena Izao rehetra izao:</vt:lpstr>
      <vt:lpstr>Fiv : Ry miaramila! Mandrosoa izao  Kristy Kapiteny mialoha anao.</vt:lpstr>
      <vt:lpstr>3. Aza miamboho na miherika, Ao an-tratranao ny fiarovana; </vt:lpstr>
      <vt:lpstr>Aza mba matahotra, fa sahia fandrao Raha tsy mandresy, dia ho resy hianao;</vt:lpstr>
      <vt:lpstr>Fiv : Ry miaramila! Mandrosoa izao  Kristy Kapiteny mialoha anao.</vt:lpstr>
      <vt:lpstr>4. Dia mandrosoa hianao izao Ka miraisa dia aminay ho ao</vt:lpstr>
      <vt:lpstr>Milofosa fatratra, aza ketraka, "Miadia ny ady tsaran'ny Finoana"</vt:lpstr>
      <vt:lpstr>Fiv : Ry miaramila! Mandrosoa izao  Kristy Kapiteny mialoha anao.</vt:lpstr>
      <vt:lpstr>5. Kristy Kapiteny tapitra ohatra, Izy no mpiaro ny mpanafika;</vt:lpstr>
      <vt:lpstr>Miankina aminy mafy hianao, Ka aza mba ny tenanao no itokianao:</vt:lpstr>
      <vt:lpstr>Fiv : Ry miaramila! Mandrosoa izao  Kristy Kapiteny mialoha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2023-08-20T04:54:37Z</dcterms:modified>
</cp:coreProperties>
</file>