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6" r:id="rId5"/>
    <p:sldId id="276" r:id="rId6"/>
    <p:sldId id="263" r:id="rId7"/>
    <p:sldId id="275" r:id="rId8"/>
    <p:sldId id="267" r:id="rId9"/>
    <p:sldId id="274" r:id="rId10"/>
    <p:sldId id="264" r:id="rId11"/>
    <p:sldId id="273" r:id="rId12"/>
    <p:sldId id="268" r:id="rId13"/>
    <p:sldId id="272" r:id="rId14"/>
    <p:sldId id="265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5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3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2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6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1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8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8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fahavalo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5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Indreo ny fandrika harato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mivelatra avokoa,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5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milantolanto,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 fiainana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6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Kanjo, indrisy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mahazo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fatoran‘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ireo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hainy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miala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 ! Vonjeo.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Miomàna, ry sakaiza!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fahavalo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45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Mitandrema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mahaiza,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Sarotra ny làlanao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1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tena,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jereo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0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Indrisy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halemena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 ! Vonjeo.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3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Misy fahavalo maro,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Te-hiady 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sy miravoravo,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mamotraka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manan-kery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Handresenay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ireo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95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olom-bery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 ! Vonjeo.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He ! Mibaiko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devoly,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mpihaza aina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8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mikendry hanangoly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handatsaka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aina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hanampy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Hampandositra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2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tsy manary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 ! Vonjeo.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8086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54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640 - Misy fahavalo maro</vt:lpstr>
      <vt:lpstr>1 Misy fahavalo maro, Te-hiady aminay,</vt:lpstr>
      <vt:lpstr>Faly sy miravoravo, Raha mamotraka anay ;</vt:lpstr>
      <vt:lpstr>Izahay  tsy manan-kery Handresenay  azy ireo ;</vt:lpstr>
      <vt:lpstr>Ry Mpamonjy  olom-bery ! Jeso Tompo ô ! Vonjeo.</vt:lpstr>
      <vt:lpstr>2. He ! Mibaiko ny devoly, Ilay mpihaza aina soa,</vt:lpstr>
      <vt:lpstr>Ka mikendry hanangoly  Sy handatsaka aina koa ;</vt:lpstr>
      <vt:lpstr>Tsy mba misy izay hanampy Hampandositra azy izao ;</vt:lpstr>
      <vt:lpstr>Ianao no tsy manary  Jeso Tompo ô ! Vonjeo.</vt:lpstr>
      <vt:lpstr>3. Indreo ny fandrika harato Izay mivelatra avokoa, </vt:lpstr>
      <vt:lpstr>Tsara  sy milantolanto, Toa fiainana tokoa ;</vt:lpstr>
      <vt:lpstr>Kanjo, indrisy  ny mahazo Izay fatoran‘ izy ireo ;</vt:lpstr>
      <vt:lpstr>Tsy mba hainy  ny miala : Jeso Tompo ô ! Vonjeo.</vt:lpstr>
      <vt:lpstr>4. Miomàna, ry sakaiza! Be ny fahavalo</vt:lpstr>
      <vt:lpstr>Mitandrema  sy mahaiza, Sarotra ny làlanao ;</vt:lpstr>
      <vt:lpstr>Aza mba  matoky tena, Fa ny Tompo  no jereo ; </vt:lpstr>
      <vt:lpstr>Indrisy re  ny halemena : Jeso Tompo ô ! Vonjeo.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2023-10-23T17:40:02Z</dcterms:modified>
</cp:coreProperties>
</file>