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8" r:id="rId4"/>
    <p:sldId id="263" r:id="rId5"/>
    <p:sldId id="277" r:id="rId6"/>
    <p:sldId id="264" r:id="rId7"/>
    <p:sldId id="274" r:id="rId8"/>
    <p:sldId id="273" r:id="rId9"/>
    <p:sldId id="275" r:id="rId10"/>
    <p:sldId id="265" r:id="rId11"/>
    <p:sldId id="272" r:id="rId12"/>
    <p:sldId id="266" r:id="rId13"/>
    <p:sldId id="271" r:id="rId14"/>
    <p:sldId id="267" r:id="rId15"/>
    <p:sldId id="270" r:id="rId16"/>
    <p:sldId id="268" r:id="rId17"/>
    <p:sldId id="269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>
        <p:scale>
          <a:sx n="28" d="100"/>
          <a:sy n="28" d="100"/>
        </p:scale>
        <p:origin x="894" y="8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4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7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834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262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60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19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677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664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88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969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52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5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641 -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kapiteny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>
                <a:solidFill>
                  <a:schemeClr val="tx1">
                    <a:lumMod val="75000"/>
                    <a:lumOff val="25000"/>
                  </a:schemeClr>
                </a:solidFill>
              </a:rPr>
              <a:t>ady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manjo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44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Lasa tokoa re ny tahotro teo,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na mamely ahy aza ireo,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11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manahy intsony aho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mamonjy sady tsy mandao Hianao: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804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"Eny, Izaho mamonjy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mampahery sy miaro anao;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157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matahotra mihitsy hianao,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Izaho momba sy manampy anao."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890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Fa ny mpiady maharesy aty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hosatroham-boninahitra ary;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426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Maro, no efa tonga ao, Aminao,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ô! Avia hitarika ahy hankao: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247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"Eny, Izaho mamonjy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mampahery sy miaro anao;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084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matahotra mihitsy hianao,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Izaho momba sy manampy anao."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07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Kapiteny, be ny ady manjo,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Mila ho reraka sy kivy ny fo,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86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hatanjaho mba hatoky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ô! Avia mamonjy ahy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99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"Eny, Izaho mamonjy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mampahery sy miaro anao;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99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matahotra mihitsy hianao,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Izaho momba sy manampy anao."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68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Ny fahavaloko aty mba reseo,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taomy aho mba handray rahateo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96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fiadiana avy aminao;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ô! Vimbino aho, aza mandao: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01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"Eny, Izaho mamonjy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mampahery sy miaro anao;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18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matahotra mihitsy hianao,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Izaho momba sy manampy anao."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89954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121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Inserat LT Std</vt:lpstr>
      <vt:lpstr>1_Thème Office</vt:lpstr>
      <vt:lpstr>641 - Ry kapiteny,  be ny ady manjo</vt:lpstr>
      <vt:lpstr>1 Ry Kapiteny, be ny ady manjo, Mila ho reraka sy kivy ny fo,</vt:lpstr>
      <vt:lpstr>Ka hatanjaho mba hatoky Anao, Tompo ô! Avia mamonjy ahy izao.</vt:lpstr>
      <vt:lpstr>Fiv : "Eny, Izaho mamonjy anao, Ka mampahery sy miaro anao; </vt:lpstr>
      <vt:lpstr>Aza matahotra mihitsy hianao,  Fa Izaho momba sy manampy anao."</vt:lpstr>
      <vt:lpstr>2. Ny fahavaloko aty mba reseo, Ka taomy aho mba handray rahateo</vt:lpstr>
      <vt:lpstr>Ny fiadiana avy aminao; Tompo ô! Vimbino aho, aza mandao:</vt:lpstr>
      <vt:lpstr>Fiv : "Eny, Izaho mamonjy anao, Ka mampahery sy miaro anao; </vt:lpstr>
      <vt:lpstr>Aza matahotra mihitsy hianao,  Fa Izaho momba sy manampy anao."</vt:lpstr>
      <vt:lpstr>3. Lasa tokoa re ny tahotro teo,  Ka na mamely ahy aza ireo,</vt:lpstr>
      <vt:lpstr>Tsy mba manahy intsony aho izao, Fa mamonjy sady tsy mandao Hianao:</vt:lpstr>
      <vt:lpstr>Fiv : "Eny, Izaho mamonjy anao, Ka mampahery sy miaro anao; </vt:lpstr>
      <vt:lpstr>Aza matahotra mihitsy hianao,  Fa Izaho momba sy manampy anao."</vt:lpstr>
      <vt:lpstr>4. Fa ny mpiady maharesy aty no hosatroham-boninahitra ary;</vt:lpstr>
      <vt:lpstr>Maro, no efa tonga ao, Aminao,  Tompo ô! Avia hitarika ahy hankao:</vt:lpstr>
      <vt:lpstr>Fiv : "Eny, Izaho mamonjy anao, Ka mampahery sy miaro anao; </vt:lpstr>
      <vt:lpstr>Aza matahotra mihitsy hianao,  Fa Izaho momba sy manampy anao."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2016-02-12T20:07:17Z</dcterms:modified>
</cp:coreProperties>
</file>