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1" r:id="rId2"/>
    <p:sldId id="262" r:id="rId3"/>
    <p:sldId id="269" r:id="rId4"/>
    <p:sldId id="263" r:id="rId5"/>
    <p:sldId id="268" r:id="rId6"/>
    <p:sldId id="264" r:id="rId7"/>
    <p:sldId id="267" r:id="rId8"/>
    <p:sldId id="265" r:id="rId9"/>
    <p:sldId id="266" r:id="rId10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29" autoAdjust="0"/>
    <p:restoredTop sz="86391" autoAdjust="0"/>
  </p:normalViewPr>
  <p:slideViewPr>
    <p:cSldViewPr snapToGrid="0">
      <p:cViewPr varScale="1">
        <p:scale>
          <a:sx n="56" d="100"/>
          <a:sy n="56" d="100"/>
        </p:scale>
        <p:origin x="42" y="180"/>
      </p:cViewPr>
      <p:guideLst/>
    </p:cSldViewPr>
  </p:slideViewPr>
  <p:outlineViewPr>
    <p:cViewPr>
      <p:scale>
        <a:sx n="33" d="100"/>
        <a:sy n="33" d="100"/>
      </p:scale>
      <p:origin x="0" y="-804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28805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7472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55534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5A18F-AA42-46CD-9161-F3F2B32E939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6C18B-267C-4925-865F-42F348A4F263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740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6547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0531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71417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5" y="2766219"/>
            <a:ext cx="9109710" cy="1325563"/>
          </a:xfrm>
        </p:spPr>
        <p:txBody>
          <a:bodyPr/>
          <a:lstStyle>
            <a:lvl1pPr algn="ctr">
              <a:defRPr>
                <a:solidFill>
                  <a:srgbClr val="FF0000"/>
                </a:solidFill>
                <a:latin typeface="Helvetica Inserat LT Std" panose="020B0806030702050204" pitchFamily="34" charset="0"/>
              </a:defRPr>
            </a:lvl1pPr>
          </a:lstStyle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38465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98670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7397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34642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10514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-59055" y="2766219"/>
            <a:ext cx="926211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1974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8000" kern="1200">
          <a:solidFill>
            <a:schemeClr val="tx1">
              <a:lumMod val="95000"/>
              <a:lumOff val="5000"/>
            </a:schemeClr>
          </a:solidFill>
          <a:latin typeface="Helvetica Inserat LT Std" panose="020B080603070205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0" y="2767013"/>
            <a:ext cx="9261475" cy="1325562"/>
          </a:xfrm>
        </p:spPr>
        <p:txBody>
          <a:bodyPr/>
          <a:lstStyle/>
          <a:p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642 - </a:t>
            </a:r>
            <a:r>
              <a:rPr lang="en-GB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Hitako</a:t>
            </a:r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GB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izao</a:t>
            </a:r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GB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sakaiza</a:t>
            </a:r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!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879026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mtClean="0">
                <a:solidFill>
                  <a:schemeClr val="tx1"/>
                </a:solidFill>
              </a:rPr>
              <a:t>1 Hitako izao, sakaiza!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Jeso no Mpanavotra; 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Tsy mba lany ny fitia,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Jeso no Mpanavotra; 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54823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tx1"/>
                </a:solidFill>
              </a:rPr>
              <a:t>Na </a:t>
            </a:r>
            <a:r>
              <a:rPr lang="en-GB" dirty="0" err="1" smtClean="0">
                <a:solidFill>
                  <a:schemeClr val="tx1"/>
                </a:solidFill>
              </a:rPr>
              <a:t>dia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saiky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err="1" smtClean="0">
                <a:solidFill>
                  <a:schemeClr val="tx1"/>
                </a:solidFill>
              </a:rPr>
              <a:t>lasa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aza</a:t>
            </a:r>
            <a:r>
              <a:rPr lang="en-GB" dirty="0" smtClean="0">
                <a:solidFill>
                  <a:schemeClr val="tx1"/>
                </a:solidFill>
              </a:rPr>
              <a:t>,</a:t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err="1" smtClean="0">
                <a:solidFill>
                  <a:schemeClr val="tx1"/>
                </a:solidFill>
              </a:rPr>
              <a:t>Ka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ny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olona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mandao</a:t>
            </a:r>
            <a:r>
              <a:rPr lang="en-GB" dirty="0" smtClean="0">
                <a:solidFill>
                  <a:schemeClr val="tx1"/>
                </a:solidFill>
              </a:rPr>
              <a:t>,</a:t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err="1" smtClean="0">
                <a:solidFill>
                  <a:schemeClr val="tx1"/>
                </a:solidFill>
              </a:rPr>
              <a:t>Izao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smtClean="0">
                <a:solidFill>
                  <a:schemeClr val="tx1"/>
                </a:solidFill>
              </a:rPr>
              <a:t>no </a:t>
            </a:r>
            <a:r>
              <a:rPr lang="en-GB" dirty="0" err="1" smtClean="0">
                <a:solidFill>
                  <a:schemeClr val="tx1"/>
                </a:solidFill>
              </a:rPr>
              <a:t>mampiadana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ahy</a:t>
            </a:r>
            <a:r>
              <a:rPr lang="en-GB" dirty="0" smtClean="0">
                <a:solidFill>
                  <a:schemeClr val="tx1"/>
                </a:solidFill>
              </a:rPr>
              <a:t>,</a:t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err="1" smtClean="0">
                <a:solidFill>
                  <a:schemeClr val="tx1"/>
                </a:solidFill>
              </a:rPr>
              <a:t>Jeso</a:t>
            </a:r>
            <a:r>
              <a:rPr lang="en-GB" dirty="0" smtClean="0">
                <a:solidFill>
                  <a:schemeClr val="tx1"/>
                </a:solidFill>
              </a:rPr>
              <a:t> no </a:t>
            </a:r>
            <a:r>
              <a:rPr lang="en-GB" dirty="0" err="1" smtClean="0">
                <a:solidFill>
                  <a:schemeClr val="tx1"/>
                </a:solidFill>
              </a:rPr>
              <a:t>Mpanavotra</a:t>
            </a:r>
            <a:r>
              <a:rPr lang="en-GB" dirty="0" smtClean="0">
                <a:solidFill>
                  <a:schemeClr val="tx1"/>
                </a:solidFill>
              </a:rPr>
              <a:t>.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99559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tx1"/>
                </a:solidFill>
              </a:rPr>
              <a:t>2. </a:t>
            </a:r>
            <a:r>
              <a:rPr lang="en-GB" dirty="0" err="1" smtClean="0">
                <a:solidFill>
                  <a:schemeClr val="tx1"/>
                </a:solidFill>
              </a:rPr>
              <a:t>Raha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miady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mafy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aho</a:t>
            </a:r>
            <a:r>
              <a:rPr lang="en-GB" dirty="0" smtClean="0">
                <a:solidFill>
                  <a:schemeClr val="tx1"/>
                </a:solidFill>
              </a:rPr>
              <a:t>,</a:t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err="1" smtClean="0">
                <a:solidFill>
                  <a:schemeClr val="tx1"/>
                </a:solidFill>
              </a:rPr>
              <a:t>Jeso</a:t>
            </a:r>
            <a:r>
              <a:rPr lang="en-GB" dirty="0" smtClean="0">
                <a:solidFill>
                  <a:schemeClr val="tx1"/>
                </a:solidFill>
              </a:rPr>
              <a:t> no </a:t>
            </a:r>
            <a:r>
              <a:rPr lang="en-GB" dirty="0" err="1" smtClean="0">
                <a:solidFill>
                  <a:schemeClr val="tx1"/>
                </a:solidFill>
              </a:rPr>
              <a:t>Mpanavotra</a:t>
            </a:r>
            <a:r>
              <a:rPr lang="en-GB" dirty="0" smtClean="0">
                <a:solidFill>
                  <a:schemeClr val="tx1"/>
                </a:solidFill>
              </a:rPr>
              <a:t>; </a:t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err="1" smtClean="0">
                <a:solidFill>
                  <a:schemeClr val="tx1"/>
                </a:solidFill>
              </a:rPr>
              <a:t>Toky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sy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Ampinga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Izy</a:t>
            </a:r>
            <a:r>
              <a:rPr lang="en-GB" dirty="0" smtClean="0">
                <a:solidFill>
                  <a:schemeClr val="tx1"/>
                </a:solidFill>
              </a:rPr>
              <a:t>,</a:t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err="1" smtClean="0">
                <a:solidFill>
                  <a:schemeClr val="tx1"/>
                </a:solidFill>
              </a:rPr>
              <a:t>Jeso</a:t>
            </a:r>
            <a:r>
              <a:rPr lang="en-GB" dirty="0" smtClean="0">
                <a:solidFill>
                  <a:schemeClr val="tx1"/>
                </a:solidFill>
              </a:rPr>
              <a:t> no </a:t>
            </a:r>
            <a:r>
              <a:rPr lang="en-GB" dirty="0" err="1" smtClean="0">
                <a:solidFill>
                  <a:schemeClr val="tx1"/>
                </a:solidFill>
              </a:rPr>
              <a:t>Mpanavotra</a:t>
            </a:r>
            <a:r>
              <a:rPr lang="en-GB" dirty="0" smtClean="0">
                <a:solidFill>
                  <a:schemeClr val="tx1"/>
                </a:solidFill>
              </a:rPr>
              <a:t>; 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02821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dirty="0" err="1" smtClean="0">
                <a:solidFill>
                  <a:schemeClr val="tx1"/>
                </a:solidFill>
              </a:rPr>
              <a:t>Manome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ny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soa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Izy</a:t>
            </a:r>
            <a:r>
              <a:rPr lang="en-GB" dirty="0" smtClean="0">
                <a:solidFill>
                  <a:schemeClr val="tx1"/>
                </a:solidFill>
              </a:rPr>
              <a:t>,</a:t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smtClean="0">
                <a:solidFill>
                  <a:schemeClr val="tx1"/>
                </a:solidFill>
              </a:rPr>
              <a:t>Fa </a:t>
            </a:r>
            <a:r>
              <a:rPr lang="en-GB" dirty="0" err="1" smtClean="0">
                <a:solidFill>
                  <a:schemeClr val="tx1"/>
                </a:solidFill>
              </a:rPr>
              <a:t>ny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rany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mahadio</a:t>
            </a:r>
            <a:r>
              <a:rPr lang="en-GB" dirty="0" smtClean="0">
                <a:solidFill>
                  <a:schemeClr val="tx1"/>
                </a:solidFill>
              </a:rPr>
              <a:t/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smtClean="0">
                <a:solidFill>
                  <a:schemeClr val="tx1"/>
                </a:solidFill>
              </a:rPr>
              <a:t>No </a:t>
            </a:r>
            <a:r>
              <a:rPr lang="en-GB" dirty="0" err="1" smtClean="0">
                <a:solidFill>
                  <a:schemeClr val="tx1"/>
                </a:solidFill>
              </a:rPr>
              <a:t>mahafa-keloka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ahy</a:t>
            </a:r>
            <a:r>
              <a:rPr lang="en-GB" dirty="0" smtClean="0">
                <a:solidFill>
                  <a:schemeClr val="tx1"/>
                </a:solidFill>
              </a:rPr>
              <a:t>,</a:t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err="1" smtClean="0">
                <a:solidFill>
                  <a:schemeClr val="tx1"/>
                </a:solidFill>
              </a:rPr>
              <a:t>Jeso</a:t>
            </a:r>
            <a:r>
              <a:rPr lang="en-GB" dirty="0" smtClean="0">
                <a:solidFill>
                  <a:schemeClr val="tx1"/>
                </a:solidFill>
              </a:rPr>
              <a:t> no </a:t>
            </a:r>
            <a:r>
              <a:rPr lang="en-GB" dirty="0" err="1" smtClean="0">
                <a:solidFill>
                  <a:schemeClr val="tx1"/>
                </a:solidFill>
              </a:rPr>
              <a:t>Mpanavotra</a:t>
            </a:r>
            <a:r>
              <a:rPr lang="en-GB" dirty="0" smtClean="0">
                <a:solidFill>
                  <a:schemeClr val="tx1"/>
                </a:solidFill>
              </a:rPr>
              <a:t>.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85077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tx1"/>
                </a:solidFill>
              </a:rPr>
              <a:t>3. He </a:t>
            </a:r>
            <a:r>
              <a:rPr lang="en-GB" dirty="0" err="1" smtClean="0">
                <a:solidFill>
                  <a:schemeClr val="tx1"/>
                </a:solidFill>
              </a:rPr>
              <a:t>ilaozako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ny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eto</a:t>
            </a:r>
            <a:r>
              <a:rPr lang="en-GB" dirty="0" smtClean="0">
                <a:solidFill>
                  <a:schemeClr val="tx1"/>
                </a:solidFill>
              </a:rPr>
              <a:t>,</a:t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err="1" smtClean="0">
                <a:solidFill>
                  <a:schemeClr val="tx1"/>
                </a:solidFill>
              </a:rPr>
              <a:t>Jeso</a:t>
            </a:r>
            <a:r>
              <a:rPr lang="en-GB" dirty="0" smtClean="0">
                <a:solidFill>
                  <a:schemeClr val="tx1"/>
                </a:solidFill>
              </a:rPr>
              <a:t> no </a:t>
            </a:r>
            <a:r>
              <a:rPr lang="en-GB" dirty="0" err="1" smtClean="0">
                <a:solidFill>
                  <a:schemeClr val="tx1"/>
                </a:solidFill>
              </a:rPr>
              <a:t>Mpanavotra</a:t>
            </a:r>
            <a:r>
              <a:rPr lang="en-GB" dirty="0" smtClean="0">
                <a:solidFill>
                  <a:schemeClr val="tx1"/>
                </a:solidFill>
              </a:rPr>
              <a:t>; </a:t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smtClean="0">
                <a:solidFill>
                  <a:schemeClr val="tx1"/>
                </a:solidFill>
              </a:rPr>
              <a:t>Indro </a:t>
            </a:r>
            <a:r>
              <a:rPr lang="en-GB" dirty="0" err="1" smtClean="0">
                <a:solidFill>
                  <a:schemeClr val="tx1"/>
                </a:solidFill>
              </a:rPr>
              <a:t>lanitra</a:t>
            </a:r>
            <a:r>
              <a:rPr lang="en-GB" dirty="0" smtClean="0">
                <a:solidFill>
                  <a:schemeClr val="tx1"/>
                </a:solidFill>
              </a:rPr>
              <a:t> no azo,</a:t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err="1" smtClean="0">
                <a:solidFill>
                  <a:schemeClr val="tx1"/>
                </a:solidFill>
              </a:rPr>
              <a:t>Jeso</a:t>
            </a:r>
            <a:r>
              <a:rPr lang="en-GB" dirty="0" smtClean="0">
                <a:solidFill>
                  <a:schemeClr val="tx1"/>
                </a:solidFill>
              </a:rPr>
              <a:t> no </a:t>
            </a:r>
            <a:r>
              <a:rPr lang="en-GB" dirty="0" err="1" smtClean="0">
                <a:solidFill>
                  <a:schemeClr val="tx1"/>
                </a:solidFill>
              </a:rPr>
              <a:t>Mpanavotra</a:t>
            </a:r>
            <a:r>
              <a:rPr lang="en-GB" dirty="0" smtClean="0">
                <a:solidFill>
                  <a:schemeClr val="tx1"/>
                </a:solidFill>
              </a:rPr>
              <a:t>; 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32218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dirty="0" err="1" smtClean="0">
                <a:solidFill>
                  <a:schemeClr val="tx1"/>
                </a:solidFill>
              </a:rPr>
              <a:t>Izy</a:t>
            </a:r>
            <a:r>
              <a:rPr lang="en-GB" dirty="0" smtClean="0">
                <a:solidFill>
                  <a:schemeClr val="tx1"/>
                </a:solidFill>
              </a:rPr>
              <a:t> no </a:t>
            </a:r>
            <a:r>
              <a:rPr lang="en-GB" dirty="0" err="1" smtClean="0">
                <a:solidFill>
                  <a:schemeClr val="tx1"/>
                </a:solidFill>
              </a:rPr>
              <a:t>Mpamonjy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ahy</a:t>
            </a:r>
            <a:r>
              <a:rPr lang="en-GB" dirty="0" smtClean="0">
                <a:solidFill>
                  <a:schemeClr val="tx1"/>
                </a:solidFill>
              </a:rPr>
              <a:t>,</a:t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err="1" smtClean="0">
                <a:solidFill>
                  <a:schemeClr val="tx1"/>
                </a:solidFill>
              </a:rPr>
              <a:t>Aina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sy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fanilo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koa</a:t>
            </a:r>
            <a:r>
              <a:rPr lang="en-GB" dirty="0" smtClean="0">
                <a:solidFill>
                  <a:schemeClr val="tx1"/>
                </a:solidFill>
              </a:rPr>
              <a:t>, </a:t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err="1" smtClean="0">
                <a:solidFill>
                  <a:schemeClr val="tx1"/>
                </a:solidFill>
              </a:rPr>
              <a:t>Fahendrena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mahasoa</a:t>
            </a:r>
            <a:r>
              <a:rPr lang="en-GB" dirty="0" smtClean="0">
                <a:solidFill>
                  <a:schemeClr val="tx1"/>
                </a:solidFill>
              </a:rPr>
              <a:t>, </a:t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err="1" smtClean="0">
                <a:solidFill>
                  <a:schemeClr val="tx1"/>
                </a:solidFill>
              </a:rPr>
              <a:t>Jeso</a:t>
            </a:r>
            <a:r>
              <a:rPr lang="en-GB" dirty="0" smtClean="0">
                <a:solidFill>
                  <a:schemeClr val="tx1"/>
                </a:solidFill>
              </a:rPr>
              <a:t> no </a:t>
            </a:r>
            <a:r>
              <a:rPr lang="en-GB" dirty="0" err="1" smtClean="0">
                <a:solidFill>
                  <a:schemeClr val="tx1"/>
                </a:solidFill>
              </a:rPr>
              <a:t>Mpanavotra</a:t>
            </a:r>
            <a:r>
              <a:rPr lang="en-GB" dirty="0" smtClean="0">
                <a:solidFill>
                  <a:schemeClr val="tx1"/>
                </a:solidFill>
              </a:rPr>
              <a:t>.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32654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tx1"/>
                </a:solidFill>
              </a:rPr>
              <a:t>4. Ray ô! </a:t>
            </a:r>
            <a:r>
              <a:rPr lang="en-GB" dirty="0" err="1" smtClean="0">
                <a:solidFill>
                  <a:schemeClr val="tx1"/>
                </a:solidFill>
              </a:rPr>
              <a:t>Hianao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deraiko</a:t>
            </a:r>
            <a:r>
              <a:rPr lang="en-GB" dirty="0" smtClean="0">
                <a:solidFill>
                  <a:schemeClr val="tx1"/>
                </a:solidFill>
              </a:rPr>
              <a:t>, </a:t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err="1" smtClean="0">
                <a:solidFill>
                  <a:schemeClr val="tx1"/>
                </a:solidFill>
              </a:rPr>
              <a:t>Jeso</a:t>
            </a:r>
            <a:r>
              <a:rPr lang="en-GB" dirty="0" smtClean="0">
                <a:solidFill>
                  <a:schemeClr val="tx1"/>
                </a:solidFill>
              </a:rPr>
              <a:t> no </a:t>
            </a:r>
            <a:r>
              <a:rPr lang="en-GB" dirty="0" err="1" smtClean="0">
                <a:solidFill>
                  <a:schemeClr val="tx1"/>
                </a:solidFill>
              </a:rPr>
              <a:t>Mpanavotra</a:t>
            </a:r>
            <a:r>
              <a:rPr lang="en-GB" dirty="0" smtClean="0">
                <a:solidFill>
                  <a:schemeClr val="tx1"/>
                </a:solidFill>
              </a:rPr>
              <a:t>;</a:t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err="1" smtClean="0">
                <a:solidFill>
                  <a:schemeClr val="tx1"/>
                </a:solidFill>
              </a:rPr>
              <a:t>Hianao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naniraka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Azy</a:t>
            </a:r>
            <a:r>
              <a:rPr lang="en-GB" dirty="0" smtClean="0">
                <a:solidFill>
                  <a:schemeClr val="tx1"/>
                </a:solidFill>
              </a:rPr>
              <a:t>, </a:t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err="1" smtClean="0">
                <a:solidFill>
                  <a:schemeClr val="tx1"/>
                </a:solidFill>
              </a:rPr>
              <a:t>Jeso</a:t>
            </a:r>
            <a:r>
              <a:rPr lang="en-GB" dirty="0" smtClean="0">
                <a:solidFill>
                  <a:schemeClr val="tx1"/>
                </a:solidFill>
              </a:rPr>
              <a:t> no </a:t>
            </a:r>
            <a:r>
              <a:rPr lang="en-GB" dirty="0" err="1" smtClean="0">
                <a:solidFill>
                  <a:schemeClr val="tx1"/>
                </a:solidFill>
              </a:rPr>
              <a:t>Mpanavotra</a:t>
            </a:r>
            <a:r>
              <a:rPr lang="en-GB" dirty="0" smtClean="0">
                <a:solidFill>
                  <a:schemeClr val="tx1"/>
                </a:solidFill>
              </a:rPr>
              <a:t>;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65629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dirty="0" err="1" smtClean="0">
                <a:solidFill>
                  <a:schemeClr val="tx1"/>
                </a:solidFill>
              </a:rPr>
              <a:t>Hianao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Mpiaro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ahy</a:t>
            </a:r>
            <a:r>
              <a:rPr lang="en-GB" dirty="0" smtClean="0">
                <a:solidFill>
                  <a:schemeClr val="tx1"/>
                </a:solidFill>
              </a:rPr>
              <a:t>, </a:t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err="1" smtClean="0">
                <a:solidFill>
                  <a:schemeClr val="tx1"/>
                </a:solidFill>
              </a:rPr>
              <a:t>Mpitahiry</a:t>
            </a:r>
            <a:r>
              <a:rPr lang="en-GB" dirty="0" smtClean="0">
                <a:solidFill>
                  <a:schemeClr val="tx1"/>
                </a:solidFill>
              </a:rPr>
              <a:t>, Tokiko,</a:t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err="1" smtClean="0">
                <a:solidFill>
                  <a:schemeClr val="tx1"/>
                </a:solidFill>
              </a:rPr>
              <a:t>Ka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deraiko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lalandava</a:t>
            </a:r>
            <a:r>
              <a:rPr lang="en-GB" dirty="0" smtClean="0">
                <a:solidFill>
                  <a:schemeClr val="tx1"/>
                </a:solidFill>
              </a:rPr>
              <a:t>, </a:t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err="1" smtClean="0">
                <a:solidFill>
                  <a:schemeClr val="tx1"/>
                </a:solidFill>
              </a:rPr>
              <a:t>Jeso</a:t>
            </a:r>
            <a:r>
              <a:rPr lang="en-GB" dirty="0" smtClean="0">
                <a:solidFill>
                  <a:schemeClr val="tx1"/>
                </a:solidFill>
              </a:rPr>
              <a:t> no </a:t>
            </a:r>
            <a:r>
              <a:rPr lang="en-GB" dirty="0" err="1" smtClean="0">
                <a:solidFill>
                  <a:schemeClr val="tx1"/>
                </a:solidFill>
              </a:rPr>
              <a:t>Mpanavotra</a:t>
            </a:r>
            <a:r>
              <a:rPr lang="en-GB" dirty="0" smtClean="0">
                <a:solidFill>
                  <a:schemeClr val="tx1"/>
                </a:solidFill>
              </a:rPr>
              <a:t>.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0013240"/>
      </p:ext>
    </p:extLst>
  </p:cSld>
  <p:clrMapOvr>
    <a:masterClrMapping/>
  </p:clrMapOvr>
</p:sld>
</file>

<file path=ppt/theme/theme1.xml><?xml version="1.0" encoding="utf-8"?>
<a:theme xmlns:a="http://schemas.openxmlformats.org/drawingml/2006/main" name="1_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125</TotalTime>
  <Words>52</Words>
  <Application>Microsoft Office PowerPoint</Application>
  <PresentationFormat>Affichage à l'écran (4:3)</PresentationFormat>
  <Paragraphs>9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3" baseType="lpstr">
      <vt:lpstr>Arial</vt:lpstr>
      <vt:lpstr>Calibri</vt:lpstr>
      <vt:lpstr>Helvetica Inserat LT Std</vt:lpstr>
      <vt:lpstr>1_Thème Office</vt:lpstr>
      <vt:lpstr>642 - Hitako izao, sakaiza !</vt:lpstr>
      <vt:lpstr>1 Hitako izao, sakaiza! Jeso no Mpanavotra;  Tsy mba lany ny fitia, Jeso no Mpanavotra; </vt:lpstr>
      <vt:lpstr>Na dia saiky  lasa aza, Ka ny olona mandao, Izao  no mampiadana ahy, Jeso no Mpanavotra.</vt:lpstr>
      <vt:lpstr>2. Raha miady mafy aho, Jeso no Mpanavotra;  Toky sy Ampinga Izy, Jeso no Mpanavotra; </vt:lpstr>
      <vt:lpstr>Manome ny soa Izy, Fa ny rany mahadio No mahafa-keloka ahy, Jeso no Mpanavotra.</vt:lpstr>
      <vt:lpstr>3. He ilaozako ny eto, Jeso no Mpanavotra;  Indro lanitra no azo, Jeso no Mpanavotra; </vt:lpstr>
      <vt:lpstr>Izy no Mpamonjy ahy, Aina sy fanilo koa,  Fahendrena mahasoa,  Jeso no Mpanavotra.</vt:lpstr>
      <vt:lpstr>4. Ray ô! Hianao deraiko,  Jeso no Mpanavotra; Hianao naniraka Azy,  Jeso no Mpanavotra;</vt:lpstr>
      <vt:lpstr>Hianao Mpiaro ahy,  Mpitahiry, Tokiko, Ka deraiko lalandava,  Jeso no Mpanavotra.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user</dc:creator>
  <cp:lastModifiedBy>tsiory</cp:lastModifiedBy>
  <cp:revision>16</cp:revision>
  <dcterms:created xsi:type="dcterms:W3CDTF">2015-02-15T12:43:03Z</dcterms:created>
  <dcterms:modified xsi:type="dcterms:W3CDTF">2023-10-23T17:43:57Z</dcterms:modified>
</cp:coreProperties>
</file>