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3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9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0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7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9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1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3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644 -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Matahora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mangovita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Matahora mangovita,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indro ny devoly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1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mihendry hisambotra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saintsika rehetra;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:,:Miambena,:,: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mivavaha, tsara.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0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Mifalia, mivavaha,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arontsika,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7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Manaraha ny teniny,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hovonjeny isika;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Tano Izy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Hahazoana 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Manandrata feo hihira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Hidera an'i Kristy,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3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Hanome voninahitra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an'Andriamanitra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Tompontsika,:,: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marina izany.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5370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644 - Matahora mangovita</vt:lpstr>
      <vt:lpstr>1 Matahora mangovita, Fa indro ny devoly</vt:lpstr>
      <vt:lpstr>No mihendry hisambotra Ny saintsika rehetra; :,:Miambena,:,: Ka mivavaha, tsara.</vt:lpstr>
      <vt:lpstr>2. Mifalia, mivavaha,  Jeso no arontsika,</vt:lpstr>
      <vt:lpstr>Manaraha ny teniny,  Fa hovonjeny isika;  :,: Tano Izy :,: Hahazoana aina.</vt:lpstr>
      <vt:lpstr>3. Manandrata feo hihira Hidera an'i Kristy,</vt:lpstr>
      <vt:lpstr>Hanome voninahitra  an'Andriamanitra  :,: Tompontsika,:,:  Fa marina izany.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2016-02-12T21:09:15Z</dcterms:modified>
</cp:coreProperties>
</file>