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4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8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9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5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1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9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7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645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Jesosy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Kapiteninay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,</a:t>
            </a:r>
            <a:endParaRPr lang="fr-FR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2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Kapiteninay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Hiady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ilàna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zovy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>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2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hatraty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miraika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hatrary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Ireny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hotafihinay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tontolo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tafika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hikatrohanay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ady</a:t>
            </a:r>
            <a:r>
              <a:rPr lang="en-GB" dirty="0" smtClean="0">
                <a:solidFill>
                  <a:schemeClr val="tx1"/>
                </a:solidFill>
              </a:rPr>
              <a:t> mora </a:t>
            </a:r>
            <a:r>
              <a:rPr lang="en-GB" dirty="0" err="1" smtClean="0">
                <a:solidFill>
                  <a:schemeClr val="tx1"/>
                </a:solidFill>
              </a:rPr>
              <a:t>atao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5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ota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hasianay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ringana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hasondrotray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Paradisa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9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Indreo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maritiora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loha-làlanay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Nalatsaka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9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Fandavan-tena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vitan'izy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Hodian-tsy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maritiora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ireo</a:t>
            </a:r>
            <a:r>
              <a:rPr lang="en-GB" dirty="0" smtClean="0">
                <a:solidFill>
                  <a:schemeClr val="tx1"/>
                </a:solidFill>
              </a:rPr>
              <a:t>?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4.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Kapiteninay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anavaozanay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fanompoana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Atolotray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hamasino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sitrakao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Inserat LT Std</vt:lpstr>
      <vt:lpstr>Vivaldi</vt:lpstr>
      <vt:lpstr>1_Thème Office</vt:lpstr>
      <vt:lpstr>645  Jesosy Kapiteninay,</vt:lpstr>
      <vt:lpstr>1 Jesosy Kapiteninay,  Izao miantso izao, Hiady no ilàna anay  Ka zovy no hanao?</vt:lpstr>
      <vt:lpstr>Izay mahafy hatraty,  Mahery fo tokoa Ka tsy miraika hatrary,  Ireny no hanao.</vt:lpstr>
      <vt:lpstr>2. Ny tany hotafihinay,  Izao tontolo izao;  Ny tafika hikatrohanay,  Tsy ady mora atao; </vt:lpstr>
      <vt:lpstr>Ny ota no hasianay  Ho ringana avokoa Ny tany no hasondrotray  Ho Paradisa soa.</vt:lpstr>
      <vt:lpstr>3. Indreo, ny maritiora soa No loha-làlanay, Nalatsaka aina avokoa Ka marika aminay.</vt:lpstr>
      <vt:lpstr>Fandavan-tena lehibe No vitan'izy ireo, Hodian-tsy hita foana ve  lreo maritiora ireo? </vt:lpstr>
      <vt:lpstr>4. Ry Jeso Kapiteninay! lzao, anio izao No anavaozanay indray  Ny fanompoana Anao</vt:lpstr>
      <vt:lpstr>Atolotray Anao tokoa Izao tenanay izao, Ka hamasino avokoa  Hanao ny sitrakao.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17</cp:revision>
  <dcterms:created xsi:type="dcterms:W3CDTF">2015-02-15T12:43:03Z</dcterms:created>
  <dcterms:modified xsi:type="dcterms:W3CDTF">2023-08-20T06:18:27Z</dcterms:modified>
</cp:coreProperties>
</file>