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3" r:id="rId4"/>
    <p:sldId id="263" r:id="rId5"/>
    <p:sldId id="272" r:id="rId6"/>
    <p:sldId id="264" r:id="rId7"/>
    <p:sldId id="271" r:id="rId8"/>
    <p:sldId id="265" r:id="rId9"/>
    <p:sldId id="270" r:id="rId10"/>
    <p:sldId id="266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-21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96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2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758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4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1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12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9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7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25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78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2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70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8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646 - Na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aiza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alehako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5611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Na aiza no alehako,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no kiady;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ratrany no aroko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herin'ny mpiady.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7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dian-tongony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Arahiko aty,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fandresena azoko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aiza no alehako.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21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Na aiza no alehako,</a:t>
            </a:r>
            <a:b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lanitra andrandraiko, </a:t>
            </a:r>
            <a:b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ravo ny fanahiko,</a:t>
            </a:r>
            <a:b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ao ny Tompon'aiko, </a:t>
            </a:r>
            <a:endParaRPr lang="fr-FR" sz="7500"/>
          </a:p>
        </p:txBody>
      </p:sp>
    </p:spTree>
    <p:extLst>
      <p:ext uri="{BB962C8B-B14F-4D97-AF65-F5344CB8AC3E}">
        <p14:creationId xmlns:p14="http://schemas.microsoft.com/office/powerpoint/2010/main" val="193649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izao Tontolo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voninahitrao,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vovoka hitsahiko: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lanitra ao alohako.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05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Na aiza no alehako.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misy izay hanina;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be ny fahavaloko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Mahery sy kirina.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32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Mikendry fatratra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Ireo mpamitaka,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hazoniko ny to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aiza no alehako.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73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Na aiza no alehako,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misy ady mafy;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ota hotoheriko,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Hataoko tena rafy;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8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fahoriana,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fikapohana,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maintsy hiaretako,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aiza no alehako.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55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Na aiza no alehako,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fasana mangina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Miandry eo alohako,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aloka ny aina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78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toy ny zavona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Malaky levona;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Izany no tsaroako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aiza no alehako.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04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Na aiza no alehako,</a:t>
            </a:r>
            <a:b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Momba ahy ny anjely, </a:t>
            </a:r>
            <a:b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mba hatahorako</a:t>
            </a:r>
            <a:b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75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Satana izay mpamely. </a:t>
            </a:r>
            <a:endParaRPr lang="fr-FR" sz="7500"/>
          </a:p>
        </p:txBody>
      </p:sp>
    </p:spTree>
    <p:extLst>
      <p:ext uri="{BB962C8B-B14F-4D97-AF65-F5344CB8AC3E}">
        <p14:creationId xmlns:p14="http://schemas.microsoft.com/office/powerpoint/2010/main" val="355409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izao tontolo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resy hianao,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Anjely no ho mandako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aiza no alehako.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30069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68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646 - Na aiza no alehako</vt:lpstr>
      <vt:lpstr>1 Na aiza no alehako. Dia misy izay hanina;  Fa be ny fahavaloko Mahery sy kirina. </vt:lpstr>
      <vt:lpstr>Mikendry fatratra  Ireo mpamitaka, Ka dia hazoniko ny to  Na aiza no alehako.</vt:lpstr>
      <vt:lpstr>2. Na aiza no alehako,  Dia misy ady mafy;  Ny ota hotoheriko,  Hataoko tena rafy;</vt:lpstr>
      <vt:lpstr>Ny fahoriana, Izay fikapohana, Tsy maintsy hiaretako,  Na aiza no alehako.</vt:lpstr>
      <vt:lpstr>3. Na aiza no alehako,  Ny fasana mangina Miandry eo alohako, Fa aloka ny aina</vt:lpstr>
      <vt:lpstr>Sy toy ny zavona  Malaky levona; Izany no tsaroako  Na aiza no alehako.</vt:lpstr>
      <vt:lpstr>4. Na aiza no alehako, Momba ahy ny anjely,  Ka tsy mba hatahorako Satana izay mpamely. </vt:lpstr>
      <vt:lpstr>Ry izao tontolo izao, Ho resy hianao,  Anjely no ho mandako Na aiza no alehako.</vt:lpstr>
      <vt:lpstr>5. Na aiza no alehako, Jesosy no kiady; Ny ratrany no aroko  Sy herin'ny mpiady.</vt:lpstr>
      <vt:lpstr>Ny dian-tongony Arahiko aty, Ka fandresena azoko  Na aiza no alehako.</vt:lpstr>
      <vt:lpstr>6. Na aiza no alehako, Ny lanitra andrandraiko,  Ka ravo ny fanahiko, Fa ao ny Tompon'aiko, </vt:lpstr>
      <vt:lpstr>Ry izao Tontolo izao, Ny voninahitrao, Dia vovoka hitsahiko:  Ny lanitra ao alohako.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2016-02-12T21:04:07Z</dcterms:modified>
</cp:coreProperties>
</file>