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3" r:id="rId4"/>
    <p:sldId id="263" r:id="rId5"/>
    <p:sldId id="272" r:id="rId6"/>
    <p:sldId id="264" r:id="rId7"/>
    <p:sldId id="271" r:id="rId8"/>
    <p:sldId id="265" r:id="rId9"/>
    <p:sldId id="270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8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7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1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839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2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61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7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647 - He!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Sarotra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lalampamonjena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18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Ry Jeso, Hianao no tokin'aina,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novonoina sy nankahalaina.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33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ahy faharetam-po,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Hiaritra izay anjarako.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4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Raha reraka aho ka misalasala,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asehoinao, ry Ray Malala,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54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lovako ary an-danitra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Hihazona ahy mba haharitra.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0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He! Sarotra ny lalam-pamonjena,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Hitanana ny vonjy izay nomena,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29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Hamelona hatrao, am-parany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fitiavana voalohany.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9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Ny maro dia mazàna mankamamy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lzao, tontolo izao, ka mora lany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zotom-po sy ny finoana,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tonga tia zava-poana.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1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Malaina izy ka tsy te-hiady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ady masina izay maro fady,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0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lalan-tery dia halany,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malalaka no tiany.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99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Mazàna mety menatra ireny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voatsindron-toriteny,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hitany ny ratsy ao am-po,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Kanefa tsy mba te-hiova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98950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81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647 - He! Sarotra ny lalampamonjena</vt:lpstr>
      <vt:lpstr>1 He! Sarotra ny lalam-pamonjena, Hitanana ny vonjy izay nomena,</vt:lpstr>
      <vt:lpstr>Hamelona hatrao, am-parany Ny fitiavana voalohany.</vt:lpstr>
      <vt:lpstr>2. Ny maro dia mazàna mankamamy lzao, tontolo izao, ka mora lany </vt:lpstr>
      <vt:lpstr>Ny zotom-po sy ny finoana,  Dia tonga tia zava-poana.</vt:lpstr>
      <vt:lpstr>3. Malaina izy ka tsy te-hiady Ny ady masina izay maro fady, </vt:lpstr>
      <vt:lpstr>Ny lalan-tery dia halany, Fa ny malalaka no tiany.</vt:lpstr>
      <vt:lpstr>4. Mazàna mety menatra ireny  Rehefa voatsindron-toriteny,</vt:lpstr>
      <vt:lpstr>Fa hitany ny ratsy ao am-po,  Kanefa tsy mba te-hiova fo.</vt:lpstr>
      <vt:lpstr>5. Ry Jeso, Hianao no tokin'aina, Izay novonoina sy nankahalaina.</vt:lpstr>
      <vt:lpstr>Omeo ahy faharetam-po, Hiaritra izay anjarako.</vt:lpstr>
      <vt:lpstr>6. Raha reraka aho ka misalasala, Dia asehoinao, ry Ray Malala,</vt:lpstr>
      <vt:lpstr>Ny lovako ary an-danitra  Hihazona ahy mba haharitra.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2016-02-12T21:07:58Z</dcterms:modified>
</cp:coreProperties>
</file>