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70" r:id="rId6"/>
    <p:sldId id="264" r:id="rId7"/>
    <p:sldId id="271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1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8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2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2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648 -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Miambena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30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Miambena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avy indray ny Tompo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00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hampody ny mpanompo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finaritra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Miambèna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rafinao misaina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Hanangoly ny malaina;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fandrika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Voavelatra.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Miambena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ho andevon'ota,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6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ho taomin'ny mpanota;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Mivavaha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3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Miambena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tohero ny devoly,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0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avy manangoly;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raisonao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aronao!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Miambena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ela tsy akory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7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lasa ny mahory,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afaka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mpiambina.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9116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52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648 - Miambena izao,</vt:lpstr>
      <vt:lpstr>1 Miambèna izao, Ry fanahiko! Misy rafinao misaina</vt:lpstr>
      <vt:lpstr>Hanangoly ny malaina; Be ny fandrika Voavelatra.</vt:lpstr>
      <vt:lpstr>2. Miambena izao, Ry fanahiko! Mba tsy ho andevon'ota,</vt:lpstr>
      <vt:lpstr>Na ho taomin'ny mpanota;  Mivavaha izao, Ry fanahiko!</vt:lpstr>
      <vt:lpstr>3. Miambena izao, Ry fanahiko! Ka tohero ny devoly, </vt:lpstr>
      <vt:lpstr>Raha avy manangoly;  Kristy raisonao Mba ho aronao!</vt:lpstr>
      <vt:lpstr>4. Miambena izao, Ry fanahiko! Tsy ho ela tsy akory</vt:lpstr>
      <vt:lpstr>Dia ho lasa ny mahory,  Ka ho afaka Ny mpiambina.</vt:lpstr>
      <vt:lpstr>5. Miambena izao, Ry fanahiko! Fa ho avy indray ny Tompo </vt:lpstr>
      <vt:lpstr>Mba hampody ny mpanompo  Ho finaritra Ao an-danitra.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2016-02-12T21:07:17Z</dcterms:modified>
</cp:coreProperties>
</file>