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4" r:id="rId4"/>
    <p:sldId id="275" r:id="rId5"/>
    <p:sldId id="263" r:id="rId6"/>
    <p:sldId id="271" r:id="rId7"/>
    <p:sldId id="27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18" y="216"/>
      </p:cViewPr>
      <p:guideLst/>
    </p:cSldViewPr>
  </p:slideViewPr>
  <p:outlineViewPr>
    <p:cViewPr>
      <p:scale>
        <a:sx n="33" d="100"/>
        <a:sy n="33" d="100"/>
      </p:scale>
      <p:origin x="0" y="-10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31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79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18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36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662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67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30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378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012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87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023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346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6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649 -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mino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miambena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5191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lasa faingana indray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androntsika an-trano lay; Vonjeonao ilay tany vao,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mandry fahizay.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15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Ry mino,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miambena re,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manam-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pahavalo be;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Jesosy no arahonao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Hitarika anao.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352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Ezahonao ny dianao,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satro-boninahitrao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Miandry ao aloha 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mba tratraronao!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502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75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mivavaha, </a:t>
            </a:r>
            <a:br>
              <a:rPr lang="en-GB" sz="75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75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havako, </a:t>
            </a:r>
            <a:br>
              <a:rPr lang="en-GB" sz="75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75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miomàna ao am-po; </a:t>
            </a:r>
            <a:br>
              <a:rPr lang="en-GB" sz="75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75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Andeha izao ilaozinao </a:t>
            </a:r>
            <a:br>
              <a:rPr lang="en-GB" sz="75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75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zavatra ho lo!</a:t>
            </a:r>
            <a:endParaRPr lang="fr-FR" sz="7500"/>
          </a:p>
        </p:txBody>
      </p:sp>
    </p:spTree>
    <p:extLst>
      <p:ext uri="{BB962C8B-B14F-4D97-AF65-F5344CB8AC3E}">
        <p14:creationId xmlns:p14="http://schemas.microsoft.com/office/powerpoint/2010/main" val="2078674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Alao ny fiadianana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Omen'Andriamanitra,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fahamarinana alao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hisikinanao;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356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Hazony ny finoana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Ampinga hanohanana;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tenin'Andriamanitra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tena sabatra;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864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famonjena raisonao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fiarovan-dohanao;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Ireny no hanoheranao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ratsy ao am-po.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1142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Ry havana malala ô,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Andeha isika hiray am-po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Hikatsaka ny lanitra,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ao tsy misy manjo.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807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faly ao an-danitra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vita fanompoana,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aoka izao isika handao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zava-poana!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856355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44</Words>
  <Application>Microsoft Office PowerPoint</Application>
  <PresentationFormat>Affichage à l'écran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Helvetica Inserat LT Std</vt:lpstr>
      <vt:lpstr>1_Thème Office</vt:lpstr>
      <vt:lpstr>649 - Ry mino miambena re,</vt:lpstr>
      <vt:lpstr>1 Ry mino,  miambena re,  Fa manam- pahavalo be;  Jesosy no arahonao  Hitarika anao. </vt:lpstr>
      <vt:lpstr>Ezahonao ny dianao,  Ny satro-boninahitrao  Miandry ao aloha ao,  Ka mba tratraronao! </vt:lpstr>
      <vt:lpstr>Mba mivavaha,  ry havako,  Ka miomàna ao am-po;  Andeha izao ilaozinao  Ny zavatra ho lo!</vt:lpstr>
      <vt:lpstr>2. Alao ny fiadianana Omen'Andriamanitra, Ny fahamarinana alao Mba hisikinanao; </vt:lpstr>
      <vt:lpstr>Hazony ny finoana  Ampinga hanohanana; Ny tenin'Andriamanitra No tena sabatra;</vt:lpstr>
      <vt:lpstr>Ny famonjena raisonao  Ho fiarovan-dohanao; Ireny no hanoheranao Ny ratsy ao am-po.</vt:lpstr>
      <vt:lpstr>3. Ry havana malala ô, Andeha isika hiray am-po Hikatsaka ny lanitra, Fa ao tsy misy manjo.</vt:lpstr>
      <vt:lpstr>Ho faly ao an-danitra Ny vita fanompoana, Ka aoka izao isika handao  Ny zava-poana!</vt:lpstr>
      <vt:lpstr>Ho lasa faingana indray Ny androntsika an-trano lay; Vonjeonao ilay tany vao,  Izay mandry fahizay.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2016-02-12T21:05:53Z</dcterms:modified>
</cp:coreProperties>
</file>