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4" r:id="rId4"/>
    <p:sldId id="263" r:id="rId5"/>
    <p:sldId id="265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42" y="2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737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506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702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967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352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685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419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121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706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405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930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011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12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650 -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Miambena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mivavaha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fantatrao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41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Miambena mivavaha, fa tsy fantatrao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 ny andro, na ny ora fe-potoanao;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5250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Mpanjaka masina ho tonga tampoka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Hampaneno ny trompetra ao andrahona.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3073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Amboary ny fanilon'ny finoana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 ny solika fitaiza voaomana,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1972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velomy re ny afom-pitiavana,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hidiranao an-dapam-pifaliana.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3960005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</TotalTime>
  <Words>33</Words>
  <Application>Microsoft Office PowerPoint</Application>
  <PresentationFormat>Affichage à l'écran (4:3)</PresentationFormat>
  <Paragraphs>5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Helvetica Inserat LT Std</vt:lpstr>
      <vt:lpstr>1_Thème Office</vt:lpstr>
      <vt:lpstr>650 - Miambena mivavaha, fa tsy fantatrao</vt:lpstr>
      <vt:lpstr>1 Miambena mivavaha, fa tsy fantatrao Na ny andro, na ny ora fe-potoanao;</vt:lpstr>
      <vt:lpstr>Ny Mpanjaka masina ho tonga tampoka Hampaneno ny trompetra ao andrahona.</vt:lpstr>
      <vt:lpstr>2. Amboary ny fanilon'ny finoana Sy ny solika fitaiza voaomana,</vt:lpstr>
      <vt:lpstr>Ka velomy re ny afom-pitiavana,  Mba hidiranao an-dapam-pifaliana.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2016-02-12T21:06:27Z</dcterms:modified>
</cp:coreProperties>
</file>